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DD"/>
    <a:srgbClr val="FFDB0B"/>
    <a:srgbClr val="357CF3"/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137" dt="2022-10-28T19:48:14.5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8" autoAdjust="0"/>
    <p:restoredTop sz="83304" autoAdjust="0"/>
  </p:normalViewPr>
  <p:slideViewPr>
    <p:cSldViewPr snapToGrid="0">
      <p:cViewPr varScale="1">
        <p:scale>
          <a:sx n="106" d="100"/>
          <a:sy n="106" d="100"/>
        </p:scale>
        <p:origin x="106" y="8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2-10-31T22:50:03.606" v="6175" actId="1036"/>
      <pc:docMkLst>
        <pc:docMk/>
      </pc:docMkLst>
      <pc:sldChg chg="addSp delSp modSp mod">
        <pc:chgData name="Weifeng Xu" userId="e7aed605-a3dd-4d5a-a692-a87037af107b" providerId="ADAL" clId="{7247261D-A2FF-471A-80A9-BB4A487C8F58}" dt="2022-10-23T19:32:51.764" v="5571" actId="1076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2-10-23T19:30:46.608" v="55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7247261D-A2FF-471A-80A9-BB4A487C8F58}" dt="2022-10-23T19:32:50.073" v="5570" actId="1076"/>
          <ac:spMkLst>
            <pc:docMk/>
            <pc:sldMk cId="162022530" sldId="256"/>
            <ac:spMk id="4" creationId="{22DD3693-E194-ECEB-11A6-2290D0647F04}"/>
          </ac:spMkLst>
        </pc:spChg>
        <pc:picChg chg="add mod">
          <ac:chgData name="Weifeng Xu" userId="e7aed605-a3dd-4d5a-a692-a87037af107b" providerId="ADAL" clId="{7247261D-A2FF-471A-80A9-BB4A487C8F58}" dt="2022-10-23T19:29:53.200" v="5535" actId="14100"/>
          <ac:picMkLst>
            <pc:docMk/>
            <pc:sldMk cId="162022530" sldId="256"/>
            <ac:picMk id="6" creationId="{5A9D3C31-62A3-EA03-D389-F8B2782F20A2}"/>
          </ac:picMkLst>
        </pc:picChg>
        <pc:picChg chg="add del mod">
          <ac:chgData name="Weifeng Xu" userId="e7aed605-a3dd-4d5a-a692-a87037af107b" providerId="ADAL" clId="{7247261D-A2FF-471A-80A9-BB4A487C8F58}" dt="2022-10-23T19:23:39.416" v="5495" actId="478"/>
          <ac:picMkLst>
            <pc:docMk/>
            <pc:sldMk cId="162022530" sldId="256"/>
            <ac:picMk id="1026" creationId="{266D850B-ECDE-B0BF-96C9-94CD6B5AA538}"/>
          </ac:picMkLst>
        </pc:picChg>
        <pc:picChg chg="add mod">
          <ac:chgData name="Weifeng Xu" userId="e7aed605-a3dd-4d5a-a692-a87037af107b" providerId="ADAL" clId="{7247261D-A2FF-471A-80A9-BB4A487C8F58}" dt="2022-10-23T19:32:51.764" v="5571" actId="1076"/>
          <ac:picMkLst>
            <pc:docMk/>
            <pc:sldMk cId="162022530" sldId="256"/>
            <ac:picMk id="1028" creationId="{D0E5CFB5-468A-7512-F937-0ECE3D70FB69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addSp delSp modSp new mod">
        <pc:chgData name="Weifeng Xu" userId="e7aed605-a3dd-4d5a-a692-a87037af107b" providerId="ADAL" clId="{7247261D-A2FF-471A-80A9-BB4A487C8F58}" dt="2022-10-23T20:07:34.175" v="5845" actId="20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  <pc:spChg chg="add mod">
          <ac:chgData name="Weifeng Xu" userId="e7aed605-a3dd-4d5a-a692-a87037af107b" providerId="ADAL" clId="{7247261D-A2FF-471A-80A9-BB4A487C8F58}" dt="2022-10-23T20:04:06.436" v="5802" actId="1076"/>
          <ac:spMkLst>
            <pc:docMk/>
            <pc:sldMk cId="1399843119" sldId="261"/>
            <ac:spMk id="6" creationId="{94B5CC15-6354-C73F-064F-DFCBB7426234}"/>
          </ac:spMkLst>
        </pc:spChg>
        <pc:spChg chg="add del mod">
          <ac:chgData name="Weifeng Xu" userId="e7aed605-a3dd-4d5a-a692-a87037af107b" providerId="ADAL" clId="{7247261D-A2FF-471A-80A9-BB4A487C8F58}" dt="2022-10-23T19:58:15.452" v="5637" actId="478"/>
          <ac:spMkLst>
            <pc:docMk/>
            <pc:sldMk cId="1399843119" sldId="261"/>
            <ac:spMk id="7" creationId="{538CE31E-4F47-B1A4-8817-F1529E766BC4}"/>
          </ac:spMkLst>
        </pc:spChg>
        <pc:spChg chg="add mod">
          <ac:chgData name="Weifeng Xu" userId="e7aed605-a3dd-4d5a-a692-a87037af107b" providerId="ADAL" clId="{7247261D-A2FF-471A-80A9-BB4A487C8F58}" dt="2022-10-23T20:00:29.410" v="5700" actId="207"/>
          <ac:spMkLst>
            <pc:docMk/>
            <pc:sldMk cId="1399843119" sldId="261"/>
            <ac:spMk id="8" creationId="{E5E33FFF-EBFC-D143-A41B-10BBD57F707A}"/>
          </ac:spMkLst>
        </pc:spChg>
        <pc:spChg chg="add mod">
          <ac:chgData name="Weifeng Xu" userId="e7aed605-a3dd-4d5a-a692-a87037af107b" providerId="ADAL" clId="{7247261D-A2FF-471A-80A9-BB4A487C8F58}" dt="2022-10-23T20:00:22.200" v="5699" actId="207"/>
          <ac:spMkLst>
            <pc:docMk/>
            <pc:sldMk cId="1399843119" sldId="261"/>
            <ac:spMk id="9" creationId="{52149832-790D-BA82-B83D-B8640DF150A6}"/>
          </ac:spMkLst>
        </pc:spChg>
        <pc:spChg chg="add mod">
          <ac:chgData name="Weifeng Xu" userId="e7aed605-a3dd-4d5a-a692-a87037af107b" providerId="ADAL" clId="{7247261D-A2FF-471A-80A9-BB4A487C8F58}" dt="2022-10-23T20:05:02.502" v="5814" actId="207"/>
          <ac:spMkLst>
            <pc:docMk/>
            <pc:sldMk cId="1399843119" sldId="261"/>
            <ac:spMk id="10" creationId="{574D4CD5-081A-4A55-D35C-3FCDB9993AAC}"/>
          </ac:spMkLst>
        </pc:spChg>
        <pc:spChg chg="add mod">
          <ac:chgData name="Weifeng Xu" userId="e7aed605-a3dd-4d5a-a692-a87037af107b" providerId="ADAL" clId="{7247261D-A2FF-471A-80A9-BB4A487C8F58}" dt="2022-10-23T20:00:45.588" v="5702" actId="207"/>
          <ac:spMkLst>
            <pc:docMk/>
            <pc:sldMk cId="1399843119" sldId="261"/>
            <ac:spMk id="11" creationId="{684599FA-8042-D05B-5864-1FF3F63D7C39}"/>
          </ac:spMkLst>
        </pc:spChg>
        <pc:spChg chg="add mod">
          <ac:chgData name="Weifeng Xu" userId="e7aed605-a3dd-4d5a-a692-a87037af107b" providerId="ADAL" clId="{7247261D-A2FF-471A-80A9-BB4A487C8F58}" dt="2022-10-23T20:07:34.175" v="5845" actId="207"/>
          <ac:spMkLst>
            <pc:docMk/>
            <pc:sldMk cId="1399843119" sldId="261"/>
            <ac:spMk id="12" creationId="{EAB45AF2-1768-482C-0404-3212715A805D}"/>
          </ac:spMkLst>
        </pc:spChg>
        <pc:spChg chg="add mod">
          <ac:chgData name="Weifeng Xu" userId="e7aed605-a3dd-4d5a-a692-a87037af107b" providerId="ADAL" clId="{7247261D-A2FF-471A-80A9-BB4A487C8F58}" dt="2022-10-23T20:02:06.221" v="5759" actId="207"/>
          <ac:spMkLst>
            <pc:docMk/>
            <pc:sldMk cId="1399843119" sldId="261"/>
            <ac:spMk id="13" creationId="{560774BB-A3E5-796A-0E7D-5DF112A2DB80}"/>
          </ac:spMkLst>
        </pc:spChg>
        <pc:spChg chg="add mod">
          <ac:chgData name="Weifeng Xu" userId="e7aed605-a3dd-4d5a-a692-a87037af107b" providerId="ADAL" clId="{7247261D-A2FF-471A-80A9-BB4A487C8F58}" dt="2022-10-23T20:01:53.414" v="5758" actId="20577"/>
          <ac:spMkLst>
            <pc:docMk/>
            <pc:sldMk cId="1399843119" sldId="261"/>
            <ac:spMk id="14" creationId="{2543E357-F79C-D2FB-851A-D67265636F03}"/>
          </ac:spMkLst>
        </pc:spChg>
        <pc:spChg chg="add mod">
          <ac:chgData name="Weifeng Xu" userId="e7aed605-a3dd-4d5a-a692-a87037af107b" providerId="ADAL" clId="{7247261D-A2FF-471A-80A9-BB4A487C8F58}" dt="2022-10-23T20:06:15.501" v="5832" actId="20577"/>
          <ac:spMkLst>
            <pc:docMk/>
            <pc:sldMk cId="1399843119" sldId="261"/>
            <ac:spMk id="15" creationId="{1EF16212-3CC7-440E-CEFE-36F8EECD7094}"/>
          </ac:spMkLst>
        </pc:spChg>
        <pc:spChg chg="add mod">
          <ac:chgData name="Weifeng Xu" userId="e7aed605-a3dd-4d5a-a692-a87037af107b" providerId="ADAL" clId="{7247261D-A2FF-471A-80A9-BB4A487C8F58}" dt="2022-10-23T20:06:25.152" v="5834" actId="1076"/>
          <ac:spMkLst>
            <pc:docMk/>
            <pc:sldMk cId="1399843119" sldId="261"/>
            <ac:spMk id="16" creationId="{B6BDA8EF-BB36-9533-A650-BC74F1059577}"/>
          </ac:spMkLst>
        </pc:spChg>
        <pc:picChg chg="add mod">
          <ac:chgData name="Weifeng Xu" userId="e7aed605-a3dd-4d5a-a692-a87037af107b" providerId="ADAL" clId="{7247261D-A2FF-471A-80A9-BB4A487C8F58}" dt="2022-10-23T19:57:28.690" v="5624" actId="14100"/>
          <ac:picMkLst>
            <pc:docMk/>
            <pc:sldMk cId="1399843119" sldId="261"/>
            <ac:picMk id="5" creationId="{93FF7855-29AA-CE88-0A68-5CF8CBD22E20}"/>
          </ac:picMkLst>
        </pc:picChg>
        <pc:picChg chg="add del mod">
          <ac:chgData name="Weifeng Xu" userId="e7aed605-a3dd-4d5a-a692-a87037af107b" providerId="ADAL" clId="{7247261D-A2FF-471A-80A9-BB4A487C8F58}" dt="2022-10-23T19:49:09.607" v="5621" actId="478"/>
          <ac:picMkLst>
            <pc:docMk/>
            <pc:sldMk cId="1399843119" sldId="261"/>
            <ac:picMk id="2050" creationId="{5BEDC60E-EF49-56AF-76A8-F6E4D6F96E0B}"/>
          </ac:picMkLst>
        </pc:picChg>
        <pc:cxnChg chg="add mod">
          <ac:chgData name="Weifeng Xu" userId="e7aed605-a3dd-4d5a-a692-a87037af107b" providerId="ADAL" clId="{7247261D-A2FF-471A-80A9-BB4A487C8F58}" dt="2022-10-23T20:03:35.350" v="5797" actId="208"/>
          <ac:cxnSpMkLst>
            <pc:docMk/>
            <pc:sldMk cId="1399843119" sldId="261"/>
            <ac:cxnSpMk id="18" creationId="{77606712-4304-0181-DA10-88CBB683EC8B}"/>
          </ac:cxnSpMkLst>
        </pc:cxnChg>
        <pc:cxnChg chg="add mod">
          <ac:chgData name="Weifeng Xu" userId="e7aed605-a3dd-4d5a-a692-a87037af107b" providerId="ADAL" clId="{7247261D-A2FF-471A-80A9-BB4A487C8F58}" dt="2022-10-23T20:03:49.557" v="5799" actId="13822"/>
          <ac:cxnSpMkLst>
            <pc:docMk/>
            <pc:sldMk cId="1399843119" sldId="261"/>
            <ac:cxnSpMk id="21" creationId="{FF2F4E4B-051A-36F9-B0A0-BAFD366BC283}"/>
          </ac:cxnSpMkLst>
        </pc:cxnChg>
        <pc:cxnChg chg="add mod">
          <ac:chgData name="Weifeng Xu" userId="e7aed605-a3dd-4d5a-a692-a87037af107b" providerId="ADAL" clId="{7247261D-A2FF-471A-80A9-BB4A487C8F58}" dt="2022-10-23T20:04:01.032" v="5801" actId="208"/>
          <ac:cxnSpMkLst>
            <pc:docMk/>
            <pc:sldMk cId="1399843119" sldId="261"/>
            <ac:cxnSpMk id="23" creationId="{81854AE2-018D-8684-D8AC-B44DDA784C39}"/>
          </ac:cxnSpMkLst>
        </pc:cxnChg>
        <pc:cxnChg chg="add mod">
          <ac:chgData name="Weifeng Xu" userId="e7aed605-a3dd-4d5a-a692-a87037af107b" providerId="ADAL" clId="{7247261D-A2FF-471A-80A9-BB4A487C8F58}" dt="2022-10-23T20:04:54.588" v="5813" actId="1076"/>
          <ac:cxnSpMkLst>
            <pc:docMk/>
            <pc:sldMk cId="1399843119" sldId="261"/>
            <ac:cxnSpMk id="24" creationId="{02159EBB-F358-5C41-EC20-A46C18A991C0}"/>
          </ac:cxnSpMkLst>
        </pc:cxnChg>
        <pc:cxnChg chg="add mod">
          <ac:chgData name="Weifeng Xu" userId="e7aed605-a3dd-4d5a-a692-a87037af107b" providerId="ADAL" clId="{7247261D-A2FF-471A-80A9-BB4A487C8F58}" dt="2022-10-23T20:04:40.936" v="5810" actId="14100"/>
          <ac:cxnSpMkLst>
            <pc:docMk/>
            <pc:sldMk cId="1399843119" sldId="261"/>
            <ac:cxnSpMk id="28" creationId="{4DDF3254-F7CF-0592-18CF-0DCE6DE3D286}"/>
          </ac:cxnSpMkLst>
        </pc:cxnChg>
        <pc:cxnChg chg="add mod">
          <ac:chgData name="Weifeng Xu" userId="e7aed605-a3dd-4d5a-a692-a87037af107b" providerId="ADAL" clId="{7247261D-A2FF-471A-80A9-BB4A487C8F58}" dt="2022-10-23T20:05:24.049" v="5823" actId="208"/>
          <ac:cxnSpMkLst>
            <pc:docMk/>
            <pc:sldMk cId="1399843119" sldId="261"/>
            <ac:cxnSpMk id="31" creationId="{D2DCB4EA-DF7C-F32A-E922-FD18082C2161}"/>
          </ac:cxnSpMkLst>
        </pc:cxnChg>
        <pc:cxnChg chg="add mod">
          <ac:chgData name="Weifeng Xu" userId="e7aed605-a3dd-4d5a-a692-a87037af107b" providerId="ADAL" clId="{7247261D-A2FF-471A-80A9-BB4A487C8F58}" dt="2022-10-23T20:05:42.198" v="5825" actId="208"/>
          <ac:cxnSpMkLst>
            <pc:docMk/>
            <pc:sldMk cId="1399843119" sldId="261"/>
            <ac:cxnSpMk id="33" creationId="{106556FD-A1F4-F324-AD62-09AFF3A887CF}"/>
          </ac:cxnSpMkLst>
        </pc:cxnChg>
        <pc:cxnChg chg="add mod">
          <ac:chgData name="Weifeng Xu" userId="e7aed605-a3dd-4d5a-a692-a87037af107b" providerId="ADAL" clId="{7247261D-A2FF-471A-80A9-BB4A487C8F58}" dt="2022-10-23T20:05:55.697" v="5828" actId="14100"/>
          <ac:cxnSpMkLst>
            <pc:docMk/>
            <pc:sldMk cId="1399843119" sldId="261"/>
            <ac:cxnSpMk id="34" creationId="{CA5FC27C-987F-33CF-2813-8E73D1D08921}"/>
          </ac:cxnSpMkLst>
        </pc:cxnChg>
        <pc:cxnChg chg="add mod">
          <ac:chgData name="Weifeng Xu" userId="e7aed605-a3dd-4d5a-a692-a87037af107b" providerId="ADAL" clId="{7247261D-A2FF-471A-80A9-BB4A487C8F58}" dt="2022-10-23T20:07:15.932" v="5844" actId="208"/>
          <ac:cxnSpMkLst>
            <pc:docMk/>
            <pc:sldMk cId="1399843119" sldId="261"/>
            <ac:cxnSpMk id="37" creationId="{559E9B42-F928-0461-5A23-0418185B46E5}"/>
          </ac:cxnSpMkLst>
        </pc:cxnChg>
        <pc:cxnChg chg="add del mod">
          <ac:chgData name="Weifeng Xu" userId="e7aed605-a3dd-4d5a-a692-a87037af107b" providerId="ADAL" clId="{7247261D-A2FF-471A-80A9-BB4A487C8F58}" dt="2022-10-23T20:06:28.066" v="5835" actId="478"/>
          <ac:cxnSpMkLst>
            <pc:docMk/>
            <pc:sldMk cId="1399843119" sldId="261"/>
            <ac:cxnSpMk id="40" creationId="{92CD9AC2-81E5-43AB-1ACE-CA4451D6B1D2}"/>
          </ac:cxnSpMkLst>
        </pc:cxnChg>
        <pc:cxnChg chg="add mod">
          <ac:chgData name="Weifeng Xu" userId="e7aed605-a3dd-4d5a-a692-a87037af107b" providerId="ADAL" clId="{7247261D-A2FF-471A-80A9-BB4A487C8F58}" dt="2022-10-23T20:07:09.637" v="5843" actId="208"/>
          <ac:cxnSpMkLst>
            <pc:docMk/>
            <pc:sldMk cId="1399843119" sldId="261"/>
            <ac:cxnSpMk id="42" creationId="{32267239-AA6A-DA4F-0AD7-056BE6B4C3DE}"/>
          </ac:cxnSpMkLst>
        </pc:cxn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2-10-23T20:24:50.166" v="6002" actId="1076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graphicFrameChg chg="add mod modGraphic">
          <ac:chgData name="Weifeng Xu" userId="e7aed605-a3dd-4d5a-a692-a87037af107b" providerId="ADAL" clId="{7247261D-A2FF-471A-80A9-BB4A487C8F58}" dt="2022-10-23T20:24:37.764" v="6001" actId="20577"/>
          <ac:graphicFrameMkLst>
            <pc:docMk/>
            <pc:sldMk cId="2103918486" sldId="264"/>
            <ac:graphicFrameMk id="3" creationId="{63008F64-5115-3037-B074-C03DF568A570}"/>
          </ac:graphicFrameMkLst>
        </pc:graphicFrame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  <pc:picChg chg="add mod">
          <ac:chgData name="Weifeng Xu" userId="e7aed605-a3dd-4d5a-a692-a87037af107b" providerId="ADAL" clId="{7247261D-A2FF-471A-80A9-BB4A487C8F58}" dt="2022-10-23T20:24:50.166" v="6002" actId="1076"/>
          <ac:picMkLst>
            <pc:docMk/>
            <pc:sldMk cId="2103918486" sldId="264"/>
            <ac:picMk id="3074" creationId="{D935EE1F-8F41-ACB0-9D04-4346AA6605A3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2-10-28T19:49:27.308" v="6164" actId="1076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2-10-28T19:49:27.308" v="6164" actId="1076"/>
          <ac:spMkLst>
            <pc:docMk/>
            <pc:sldMk cId="2934401551" sldId="270"/>
            <ac:spMk id="5" creationId="{DEE5FD36-5FDA-CEE3-6815-C42E4336605C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2-10-28T19:48:06.168" v="6078" actId="22"/>
          <ac:picMkLst>
            <pc:docMk/>
            <pc:sldMk cId="2934401551" sldId="270"/>
            <ac:picMk id="4" creationId="{48FF8625-03CF-61AD-F184-A17ACD56A6C5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2-10-31T22:50:03.606" v="6175" actId="103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2-10-31T22:50:03.606" v="6175" actId="1036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ord modClrScheme chgLayout">
        <pc:chgData name="Weifeng Xu" userId="e7aed605-a3dd-4d5a-a692-a87037af107b" providerId="ADAL" clId="{7247261D-A2FF-471A-80A9-BB4A487C8F58}" dt="2022-10-28T19:54:49.472" v="6172" actId="2057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2-10-23T20:37:31.962" v="603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grpChg chg="add del mod">
          <ac:chgData name="Weifeng Xu" userId="e7aed605-a3dd-4d5a-a692-a87037af107b" providerId="ADAL" clId="{7247261D-A2FF-471A-80A9-BB4A487C8F58}" dt="2022-10-23T20:37:20.389" v="6034" actId="1076"/>
          <ac:grpSpMkLst>
            <pc:docMk/>
            <pc:sldMk cId="2480505061" sldId="273"/>
            <ac:grpSpMk id="5" creationId="{1F0EBA36-D7A8-5498-0727-71751DC8697E}"/>
          </ac:grpSpMkLst>
        </pc:grpChg>
        <pc:grpChg chg="mod">
          <ac:chgData name="Weifeng Xu" userId="e7aed605-a3dd-4d5a-a692-a87037af107b" providerId="ADAL" clId="{7247261D-A2FF-471A-80A9-BB4A487C8F58}" dt="2022-10-23T20:32:45.193" v="6010"/>
          <ac:grpSpMkLst>
            <pc:docMk/>
            <pc:sldMk cId="2480505061" sldId="273"/>
            <ac:grpSpMk id="10" creationId="{19102298-F0C1-7723-6E71-C2DDC38DA3CF}"/>
          </ac:grpSpMkLst>
        </pc:grpChg>
        <pc:grpChg chg="mod">
          <ac:chgData name="Weifeng Xu" userId="e7aed605-a3dd-4d5a-a692-a87037af107b" providerId="ADAL" clId="{7247261D-A2FF-471A-80A9-BB4A487C8F58}" dt="2022-10-23T20:37:20.389" v="6034" actId="1076"/>
          <ac:grpSpMkLst>
            <pc:docMk/>
            <pc:sldMk cId="2480505061" sldId="273"/>
            <ac:grpSpMk id="19" creationId="{D4910B88-592B-5089-147A-6D265399C0EF}"/>
          </ac:grpSpMkLst>
        </pc:grpChg>
        <pc:grpChg chg="mod">
          <ac:chgData name="Weifeng Xu" userId="e7aed605-a3dd-4d5a-a692-a87037af107b" providerId="ADAL" clId="{7247261D-A2FF-471A-80A9-BB4A487C8F58}" dt="2022-10-23T20:33:43.837" v="6024"/>
          <ac:grpSpMkLst>
            <pc:docMk/>
            <pc:sldMk cId="2480505061" sldId="273"/>
            <ac:grpSpMk id="22" creationId="{A701D533-37FF-28E4-68CD-35988BA1B77A}"/>
          </ac:grpSpMkLst>
        </pc:gr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  <pc:picChg chg="add mod">
          <ac:chgData name="Weifeng Xu" userId="e7aed605-a3dd-4d5a-a692-a87037af107b" providerId="ADAL" clId="{7247261D-A2FF-471A-80A9-BB4A487C8F58}" dt="2022-10-23T20:37:31.962" v="6035" actId="1076"/>
          <ac:picMkLst>
            <pc:docMk/>
            <pc:sldMk cId="2480505061" sldId="273"/>
            <ac:picMk id="25" creationId="{EE79D0A8-0512-1B8D-C4B3-E286448FE426}"/>
          </ac:picMkLst>
        </pc:picChg>
        <pc:inkChg chg="add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3" creationId="{66DEBBEA-795C-A3C9-A650-1507848701F7}"/>
          </ac:inkMkLst>
        </pc:inkChg>
        <pc:inkChg chg="add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4" creationId="{F7971F8E-B2F6-3EDA-2F01-BCB67AB08FF4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7" creationId="{F0977FEE-64B5-A284-2653-F5633ACD7E43}"/>
          </ac:inkMkLst>
        </pc:inkChg>
        <pc:inkChg chg="add del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9" creationId="{B19A712B-1CBC-9144-C49A-0ECEF1235706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11" creationId="{51F29164-BBE8-7F11-3738-11A35FC731AB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12" creationId="{B4B9545B-0995-0A5F-8700-4729977969B1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13" creationId="{23724D04-017F-96CD-5A13-A0E0F2FDE52D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14" creationId="{CA8CF64A-DC33-11CD-0E53-780C837869B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5" creationId="{A5F26D27-3D15-6103-4310-DD9219F56BC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6" creationId="{DE669FBC-6384-BCE2-F85F-B19D568AA54A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7" creationId="{D3B42E83-1297-9F9C-30EC-3A061FC5B5B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8" creationId="{B5624C9C-484F-B648-C000-FC38E9D3C802}"/>
          </ac:inkMkLst>
        </pc:inkChg>
        <pc:inkChg chg="add del mod">
          <ac:chgData name="Weifeng Xu" userId="e7aed605-a3dd-4d5a-a692-a87037af107b" providerId="ADAL" clId="{7247261D-A2FF-471A-80A9-BB4A487C8F58}" dt="2022-10-23T20:33:44.198" v="6025" actId="9405"/>
          <ac:inkMkLst>
            <pc:docMk/>
            <pc:sldMk cId="2480505061" sldId="273"/>
            <ac:inkMk id="20" creationId="{134EF53D-524D-9270-472D-BB725E59F4AC}"/>
          </ac:inkMkLst>
        </pc:inkChg>
        <pc:inkChg chg="add del mod">
          <ac:chgData name="Weifeng Xu" userId="e7aed605-a3dd-4d5a-a692-a87037af107b" providerId="ADAL" clId="{7247261D-A2FF-471A-80A9-BB4A487C8F58}" dt="2022-10-23T20:33:43.837" v="6024"/>
          <ac:inkMkLst>
            <pc:docMk/>
            <pc:sldMk cId="2480505061" sldId="273"/>
            <ac:inkMk id="21" creationId="{999D4B2A-6C8E-2B7B-4265-D3B7B28C9C6E}"/>
          </ac:inkMkLst>
        </pc:inkChg>
        <pc:inkChg chg="add">
          <ac:chgData name="Weifeng Xu" userId="e7aed605-a3dd-4d5a-a692-a87037af107b" providerId="ADAL" clId="{7247261D-A2FF-471A-80A9-BB4A487C8F58}" dt="2022-10-23T20:36:57.168" v="6026" actId="9405"/>
          <ac:inkMkLst>
            <pc:docMk/>
            <pc:sldMk cId="2480505061" sldId="273"/>
            <ac:inkMk id="23" creationId="{F32324C4-AC7D-3E82-BF04-0108ED88D5AF}"/>
          </ac:inkMkLst>
        </pc:ink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26T20:23:24.966" v="5335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2-10-28T19:07:59.536" v="6070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2-10-28T19:07:59.536" v="6070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 ord">
        <pc:chgData name="Weifeng Xu" userId="e7aed605-a3dd-4d5a-a692-a87037af107b" providerId="ADAL" clId="{7247261D-A2FF-471A-80A9-BB4A487C8F58}" dt="2022-10-28T19:54:50.544" v="6173" actId="20578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addSp delSp modSp new mod ord">
        <pc:chgData name="Weifeng Xu" userId="e7aed605-a3dd-4d5a-a692-a87037af107b" providerId="ADAL" clId="{7247261D-A2FF-471A-80A9-BB4A487C8F58}" dt="2022-10-28T19:08:44.252" v="6072" actId="20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2-10-28T19:08:44.252" v="6072" actId="207"/>
          <ac:spMkLst>
            <pc:docMk/>
            <pc:sldMk cId="1490544817" sldId="286"/>
            <ac:spMk id="3" creationId="{D2612425-FBD3-4A29-86B8-EAA7A9226AC5}"/>
          </ac:spMkLst>
        </pc:spChg>
        <pc:spChg chg="add mod">
          <ac:chgData name="Weifeng Xu" userId="e7aed605-a3dd-4d5a-a692-a87037af107b" providerId="ADAL" clId="{7247261D-A2FF-471A-80A9-BB4A487C8F58}" dt="2022-10-28T19:07:21.707" v="6051" actId="207"/>
          <ac:spMkLst>
            <pc:docMk/>
            <pc:sldMk cId="1490544817" sldId="286"/>
            <ac:spMk id="14" creationId="{77E12B45-57FE-3E26-3572-06545AC3310F}"/>
          </ac:spMkLst>
        </pc:spChg>
        <pc:grpChg chg="mod">
          <ac:chgData name="Weifeng Xu" userId="e7aed605-a3dd-4d5a-a692-a87037af107b" providerId="ADAL" clId="{7247261D-A2FF-471A-80A9-BB4A487C8F58}" dt="2022-10-23T19:36:31.520" v="5592"/>
          <ac:grpSpMkLst>
            <pc:docMk/>
            <pc:sldMk cId="1490544817" sldId="286"/>
            <ac:grpSpMk id="8" creationId="{D6EBF557-5998-45F6-D0A8-42F59AFBF9CB}"/>
          </ac:grpSpMkLst>
        </pc:grpChg>
        <pc:grpChg chg="del mod">
          <ac:chgData name="Weifeng Xu" userId="e7aed605-a3dd-4d5a-a692-a87037af107b" providerId="ADAL" clId="{7247261D-A2FF-471A-80A9-BB4A487C8F58}" dt="2022-10-23T19:36:53.013" v="5599"/>
          <ac:grpSpMkLst>
            <pc:docMk/>
            <pc:sldMk cId="1490544817" sldId="286"/>
            <ac:grpSpMk id="12" creationId="{04638CC2-F137-ADBA-1EB5-FF5AE8A92C18}"/>
          </ac:grpSpMkLst>
        </pc:grpChg>
        <pc:grpChg chg="mod">
          <ac:chgData name="Weifeng Xu" userId="e7aed605-a3dd-4d5a-a692-a87037af107b" providerId="ADAL" clId="{7247261D-A2FF-471A-80A9-BB4A487C8F58}" dt="2022-10-23T19:36:53.013" v="5599"/>
          <ac:grpSpMkLst>
            <pc:docMk/>
            <pc:sldMk cId="1490544817" sldId="286"/>
            <ac:grpSpMk id="13" creationId="{750CFF9E-8601-4B89-4CF2-768C25C7CFA6}"/>
          </ac:grpSpMkLst>
        </pc:grpChg>
        <pc:grpChg chg="mod">
          <ac:chgData name="Weifeng Xu" userId="e7aed605-a3dd-4d5a-a692-a87037af107b" providerId="ADAL" clId="{7247261D-A2FF-471A-80A9-BB4A487C8F58}" dt="2022-10-23T19:37:49.997" v="5606"/>
          <ac:grpSpMkLst>
            <pc:docMk/>
            <pc:sldMk cId="1490544817" sldId="286"/>
            <ac:grpSpMk id="18" creationId="{FD3B9B21-336B-9946-1D00-FF5C87D92D10}"/>
          </ac:grpSpMkLst>
        </pc:grpChg>
        <pc:grpChg chg="mod">
          <ac:chgData name="Weifeng Xu" userId="e7aed605-a3dd-4d5a-a692-a87037af107b" providerId="ADAL" clId="{7247261D-A2FF-471A-80A9-BB4A487C8F58}" dt="2022-10-23T19:38:10.355" v="5612"/>
          <ac:grpSpMkLst>
            <pc:docMk/>
            <pc:sldMk cId="1490544817" sldId="286"/>
            <ac:grpSpMk id="22" creationId="{EB48A79E-2668-3701-5038-13BF231A90B2}"/>
          </ac:grpSpMkLst>
        </pc:grpChg>
        <pc:grpChg chg="mod">
          <ac:chgData name="Weifeng Xu" userId="e7aed605-a3dd-4d5a-a692-a87037af107b" providerId="ADAL" clId="{7247261D-A2FF-471A-80A9-BB4A487C8F58}" dt="2022-10-23T19:38:20.567" v="5618"/>
          <ac:grpSpMkLst>
            <pc:docMk/>
            <pc:sldMk cId="1490544817" sldId="286"/>
            <ac:grpSpMk id="26" creationId="{E6E95E11-F9C4-4847-C456-BBB8F1811505}"/>
          </ac:grpSpMkLst>
        </pc:grpChg>
        <pc:picChg chg="add mod">
          <ac:chgData name="Weifeng Xu" userId="e7aed605-a3dd-4d5a-a692-a87037af107b" providerId="ADAL" clId="{7247261D-A2FF-471A-80A9-BB4A487C8F58}" dt="2022-10-23T19:35:43.501" v="5585" actId="1076"/>
          <ac:picMkLst>
            <pc:docMk/>
            <pc:sldMk cId="1490544817" sldId="286"/>
            <ac:picMk id="4" creationId="{7497A303-37F3-6080-A750-F8A9213AE5DE}"/>
          </ac:picMkLst>
        </pc:picChg>
        <pc:picChg chg="add del mod">
          <ac:chgData name="Weifeng Xu" userId="e7aed605-a3dd-4d5a-a692-a87037af107b" providerId="ADAL" clId="{7247261D-A2FF-471A-80A9-BB4A487C8F58}" dt="2022-10-28T19:06:02.755" v="6038" actId="478"/>
          <ac:picMkLst>
            <pc:docMk/>
            <pc:sldMk cId="1490544817" sldId="286"/>
            <ac:picMk id="6" creationId="{82A3A15B-6FF7-50AE-921B-E3E3E8EA4C41}"/>
          </ac:picMkLst>
        </pc:picChg>
        <pc:picChg chg="add mod ord">
          <ac:chgData name="Weifeng Xu" userId="e7aed605-a3dd-4d5a-a692-a87037af107b" providerId="ADAL" clId="{7247261D-A2FF-471A-80A9-BB4A487C8F58}" dt="2022-10-28T19:07:38.243" v="6055" actId="1076"/>
          <ac:picMkLst>
            <pc:docMk/>
            <pc:sldMk cId="1490544817" sldId="286"/>
            <ac:picMk id="8" creationId="{E9E552E8-AC20-B9BF-6785-69E04CEAC3CB}"/>
          </ac:picMkLst>
        </pc:picChg>
        <pc:picChg chg="add mod ord">
          <ac:chgData name="Weifeng Xu" userId="e7aed605-a3dd-4d5a-a692-a87037af107b" providerId="ADAL" clId="{7247261D-A2FF-471A-80A9-BB4A487C8F58}" dt="2022-10-28T19:07:31.891" v="6053" actId="167"/>
          <ac:picMkLst>
            <pc:docMk/>
            <pc:sldMk cId="1490544817" sldId="286"/>
            <ac:picMk id="12" creationId="{87AA4E00-2FCD-3EFD-A657-3E3C7BC019F1}"/>
          </ac:picMkLst>
        </pc:picChg>
        <pc:inkChg chg="add del mod">
          <ac:chgData name="Weifeng Xu" userId="e7aed605-a3dd-4d5a-a692-a87037af107b" providerId="ADAL" clId="{7247261D-A2FF-471A-80A9-BB4A487C8F58}" dt="2022-10-23T19:36:32.492" v="5594" actId="9405"/>
          <ac:inkMkLst>
            <pc:docMk/>
            <pc:sldMk cId="1490544817" sldId="286"/>
            <ac:inkMk id="5" creationId="{564D9F75-2E0B-642A-1EB2-B7AC4B6A36B8}"/>
          </ac:inkMkLst>
        </pc:inkChg>
        <pc:inkChg chg="add del mod">
          <ac:chgData name="Weifeng Xu" userId="e7aed605-a3dd-4d5a-a692-a87037af107b" providerId="ADAL" clId="{7247261D-A2FF-471A-80A9-BB4A487C8F58}" dt="2022-10-23T19:36:32.116" v="5593" actId="9405"/>
          <ac:inkMkLst>
            <pc:docMk/>
            <pc:sldMk cId="1490544817" sldId="286"/>
            <ac:inkMk id="6" creationId="{74229F01-BF87-DB96-9F95-878CC1C3CB8D}"/>
          </ac:inkMkLst>
        </pc:inkChg>
        <pc:inkChg chg="add del mod">
          <ac:chgData name="Weifeng Xu" userId="e7aed605-a3dd-4d5a-a692-a87037af107b" providerId="ADAL" clId="{7247261D-A2FF-471A-80A9-BB4A487C8F58}" dt="2022-10-23T19:36:31.520" v="5592"/>
          <ac:inkMkLst>
            <pc:docMk/>
            <pc:sldMk cId="1490544817" sldId="286"/>
            <ac:inkMk id="7" creationId="{AE4E8880-9152-1E8C-F02D-132B051BD1B3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9" creationId="{0349504C-B264-5E8E-68FB-836685998E16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10" creationId="{46481BE5-5BC7-5EB8-2C68-FF57F7B7E6F5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11" creationId="{16BDB7EF-C93B-60E8-57B1-8FE7BBF6EFBE}"/>
          </ac:inkMkLst>
        </pc:inkChg>
        <pc:inkChg chg="add del">
          <ac:chgData name="Weifeng Xu" userId="e7aed605-a3dd-4d5a-a692-a87037af107b" providerId="ADAL" clId="{7247261D-A2FF-471A-80A9-BB4A487C8F58}" dt="2022-10-23T19:37:13.953" v="5601" actId="9405"/>
          <ac:inkMkLst>
            <pc:docMk/>
            <pc:sldMk cId="1490544817" sldId="286"/>
            <ac:inkMk id="14" creationId="{5C470A5A-D586-479D-4CFD-A1313B2D4158}"/>
          </ac:inkMkLst>
        </pc:inkChg>
        <pc:inkChg chg="add">
          <ac:chgData name="Weifeng Xu" userId="e7aed605-a3dd-4d5a-a692-a87037af107b" providerId="ADAL" clId="{7247261D-A2FF-471A-80A9-BB4A487C8F58}" dt="2022-10-23T19:37:44.341" v="5603" actId="9405"/>
          <ac:inkMkLst>
            <pc:docMk/>
            <pc:sldMk cId="1490544817" sldId="286"/>
            <ac:inkMk id="15" creationId="{6FDB5A58-25A2-344A-4D2C-7293CBE4C86E}"/>
          </ac:inkMkLst>
        </pc:inkChg>
        <pc:inkChg chg="add mod">
          <ac:chgData name="Weifeng Xu" userId="e7aed605-a3dd-4d5a-a692-a87037af107b" providerId="ADAL" clId="{7247261D-A2FF-471A-80A9-BB4A487C8F58}" dt="2022-10-23T19:37:49.997" v="5606"/>
          <ac:inkMkLst>
            <pc:docMk/>
            <pc:sldMk cId="1490544817" sldId="286"/>
            <ac:inkMk id="16" creationId="{3CB94A64-06AA-B8BD-2F7E-586293CF5A53}"/>
          </ac:inkMkLst>
        </pc:inkChg>
        <pc:inkChg chg="add mod">
          <ac:chgData name="Weifeng Xu" userId="e7aed605-a3dd-4d5a-a692-a87037af107b" providerId="ADAL" clId="{7247261D-A2FF-471A-80A9-BB4A487C8F58}" dt="2022-10-23T19:37:49.997" v="5606"/>
          <ac:inkMkLst>
            <pc:docMk/>
            <pc:sldMk cId="1490544817" sldId="286"/>
            <ac:inkMk id="17" creationId="{9B5B91E2-5E71-D1FF-A4B4-1D7D2B73F2D2}"/>
          </ac:inkMkLst>
        </pc:inkChg>
        <pc:inkChg chg="add del">
          <ac:chgData name="Weifeng Xu" userId="e7aed605-a3dd-4d5a-a692-a87037af107b" providerId="ADAL" clId="{7247261D-A2FF-471A-80A9-BB4A487C8F58}" dt="2022-10-23T19:38:11.105" v="5614" actId="9405"/>
          <ac:inkMkLst>
            <pc:docMk/>
            <pc:sldMk cId="1490544817" sldId="286"/>
            <ac:inkMk id="19" creationId="{C8BAA44F-0109-7059-24F0-8CFB07E702E4}"/>
          </ac:inkMkLst>
        </pc:inkChg>
        <pc:inkChg chg="add del mod">
          <ac:chgData name="Weifeng Xu" userId="e7aed605-a3dd-4d5a-a692-a87037af107b" providerId="ADAL" clId="{7247261D-A2FF-471A-80A9-BB4A487C8F58}" dt="2022-10-23T19:38:10.715" v="5613" actId="9405"/>
          <ac:inkMkLst>
            <pc:docMk/>
            <pc:sldMk cId="1490544817" sldId="286"/>
            <ac:inkMk id="20" creationId="{DB38BE96-04A5-131A-7B71-FDE01F221663}"/>
          </ac:inkMkLst>
        </pc:inkChg>
        <pc:inkChg chg="add del mod">
          <ac:chgData name="Weifeng Xu" userId="e7aed605-a3dd-4d5a-a692-a87037af107b" providerId="ADAL" clId="{7247261D-A2FF-471A-80A9-BB4A487C8F58}" dt="2022-10-23T19:38:10.355" v="5612"/>
          <ac:inkMkLst>
            <pc:docMk/>
            <pc:sldMk cId="1490544817" sldId="286"/>
            <ac:inkMk id="21" creationId="{473C5486-BF01-CBB4-D2E4-F6019D4F8AAC}"/>
          </ac:inkMkLst>
        </pc:inkChg>
        <pc:inkChg chg="add">
          <ac:chgData name="Weifeng Xu" userId="e7aed605-a3dd-4d5a-a692-a87037af107b" providerId="ADAL" clId="{7247261D-A2FF-471A-80A9-BB4A487C8F58}" dt="2022-10-23T19:38:15.251" v="5615" actId="9405"/>
          <ac:inkMkLst>
            <pc:docMk/>
            <pc:sldMk cId="1490544817" sldId="286"/>
            <ac:inkMk id="23" creationId="{EEC2897E-B4F1-C61A-CC8B-BA47E630302E}"/>
          </ac:inkMkLst>
        </pc:inkChg>
        <pc:inkChg chg="add mod">
          <ac:chgData name="Weifeng Xu" userId="e7aed605-a3dd-4d5a-a692-a87037af107b" providerId="ADAL" clId="{7247261D-A2FF-471A-80A9-BB4A487C8F58}" dt="2022-10-23T19:38:20.567" v="5618"/>
          <ac:inkMkLst>
            <pc:docMk/>
            <pc:sldMk cId="1490544817" sldId="286"/>
            <ac:inkMk id="24" creationId="{BEC83FA7-5B47-4D68-8E46-6A094076E8C1}"/>
          </ac:inkMkLst>
        </pc:inkChg>
        <pc:inkChg chg="add mod">
          <ac:chgData name="Weifeng Xu" userId="e7aed605-a3dd-4d5a-a692-a87037af107b" providerId="ADAL" clId="{7247261D-A2FF-471A-80A9-BB4A487C8F58}" dt="2022-10-23T19:38:20.567" v="5618"/>
          <ac:inkMkLst>
            <pc:docMk/>
            <pc:sldMk cId="1490544817" sldId="286"/>
            <ac:inkMk id="25" creationId="{91A55329-FCFA-3B97-61E1-6F61B7CE876E}"/>
          </ac:inkMkLst>
        </pc:ink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2-10-28T19:58:35.251" v="6174" actId="6549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2-10-28T19:58:35.251" v="6174" actId="6549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2-03-10T01:59:02.659" v="5490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2-03-10T01:59:59.281" v="549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2-03-10T01:16:00.823" v="5459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2-03-10T01:16:00.823" v="5459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addSp delSp modSp new del mod modClrScheme chgLayout">
        <pc:chgData name="Weifeng Xu" userId="e7aed605-a3dd-4d5a-a692-a87037af107b" providerId="ADAL" clId="{7247261D-A2FF-471A-80A9-BB4A487C8F58}" dt="2022-10-23T19:35:12.066" v="5579" actId="680"/>
        <pc:sldMkLst>
          <pc:docMk/>
          <pc:sldMk cId="3981890073" sldId="302"/>
        </pc:sldMkLst>
        <pc:spChg chg="add del">
          <ac:chgData name="Weifeng Xu" userId="e7aed605-a3dd-4d5a-a692-a87037af107b" providerId="ADAL" clId="{7247261D-A2FF-471A-80A9-BB4A487C8F58}" dt="2022-10-23T19:35:11.334" v="5578" actId="700"/>
          <ac:spMkLst>
            <pc:docMk/>
            <pc:sldMk cId="3981890073" sldId="302"/>
            <ac:spMk id="2" creationId="{F6EEAFC4-30F0-3CD5-31F7-567B482C7097}"/>
          </ac:spMkLst>
        </pc:spChg>
        <pc:spChg chg="add del">
          <ac:chgData name="Weifeng Xu" userId="e7aed605-a3dd-4d5a-a692-a87037af107b" providerId="ADAL" clId="{7247261D-A2FF-471A-80A9-BB4A487C8F58}" dt="2022-10-23T19:35:11.334" v="5578" actId="700"/>
          <ac:spMkLst>
            <pc:docMk/>
            <pc:sldMk cId="3981890073" sldId="302"/>
            <ac:spMk id="3" creationId="{F52F7408-C60F-968C-2376-2DE1A7B2A510}"/>
          </ac:spMkLst>
        </pc:spChg>
        <pc:picChg chg="add del mod">
          <ac:chgData name="Weifeng Xu" userId="e7aed605-a3dd-4d5a-a692-a87037af107b" providerId="ADAL" clId="{7247261D-A2FF-471A-80A9-BB4A487C8F58}" dt="2022-10-23T19:35:10.797" v="5577"/>
          <ac:picMkLst>
            <pc:docMk/>
            <pc:sldMk cId="3981890073" sldId="302"/>
            <ac:picMk id="4" creationId="{4872B080-0D5E-7B79-21DF-1AE6B96117C0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48.5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648 34 24575,'-21'1'0,"0"1"0,1 1 0,0 1 0,0 1 0,0 1 0,-33 14 0,-25 19 0,42-21 0,-40 28 0,57-32 0,1 2 0,1 0 0,0 0 0,-15 21 0,18-20 0,-2 0 0,0-1 0,0-1 0,-29 21 0,39-33 0,1 0 0,0 1 0,1 0 0,-1-1 0,1 1 0,-1 1 0,1-1 0,0 1 0,1 0 0,-1 0 0,1 0 0,0 0 0,0 0 0,1 1 0,-1-1 0,1 1 0,1 0 0,-1 0 0,1-1 0,0 1 0,0 0 0,0 11 0,1 2 0,-1-1 0,1 0 0,4 25 0,-3-38 0,0 1 0,0-1 0,1 1 0,0-1 0,0 1 0,0-1 0,1 0 0,0 0 0,0 0 0,0 0 0,7 7 0,12 13 0,-15-16 0,0-1 0,1 1 0,0-2 0,0 1 0,1-1 0,0 0 0,17 9 0,-10-7 0,0 1 0,-1 1 0,-1 0 0,0 1 0,0 0 0,-1 1 0,14 18 0,5 3 0,-30-31 0,1 0 0,0-1 0,0 0 0,0 0 0,0 0 0,1 0 0,-1 0 0,0-1 0,1 1 0,0-1 0,-1 0 0,6 1 0,48 2 0,-48-4 0,0 0 0,-1 0 0,1 1 0,-1 0 0,1 1 0,-1-1 0,1 2 0,9 3 0,75 38 0,-87-40 0,1-1 0,0-1 0,-1 1 0,1-1 0,1-1 0,-1 1 0,0-1 0,11 0 0,63-3 0,-36 0 0,-36 1 0,0 0 0,-1-1 0,1-1 0,-1 1 0,1-1 0,-1-1 0,0 1 0,0-1 0,-1-1 0,1 0 0,-1 0 0,8-7 0,28-17 0,-32 22 0,0-1 0,-1 0 0,0-1 0,0 0 0,-1-1 0,14-17 0,7-8 0,-22 26 0,1 0 0,-1-1 0,-1 1 0,0-1 0,-1-1 0,0 0 0,0 1 0,8-24 0,-5 8 0,-4 16 0,-2 0 0,1-1 0,-2 1 0,1-1 0,1-17 0,6-43 0,-6 50 0,-1 1 0,0-24 0,-2 28 0,-1-12 0,0 0 0,-2-1 0,-10-54 0,12 80 0,-1-2 0,0-1 0,0 0 0,0 1 0,-1 0 0,0-1 0,0 1 0,0 0 0,-1 0 0,0 0 0,0 0 0,0 0 0,0 1 0,-1-1 0,1 1 0,-1 0 0,0 0 0,-1 1 0,-6-5 0,-30-25 0,29 23 0,-1 0 0,1 1 0,-23-12 0,7 9 0,0 2 0,-1 1 0,-40-7 0,27 6 0,-47-6-1365,72 12-5461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24575,'7406'0'0,"-7383"-2"0,43-6 0,-43 3 0,41-1 0,807 6 0,-394 1 0,-458-2 0,1-1 0,22-5 0,33-3 0,6 10 0,-39 1 0,0-2 0,63-10 0,-88 9-85,-12 1-22,-1 1 1,0-1-1,0 1 0,0-1 1,0 0-1,0-1 0,0 1 1,0-1-1,-1 1 0,1-1 1,4-4-1,1-3-6719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24575,'2'5'0,"0"0"0,0-1 0,0 0 0,1 0 0,0 1 0,0-2 0,0 1 0,0 0 0,1-1 0,7 7 0,-4-3 0,129 112 0,-119-105 0,21 21 0,-31-27 0,1-1 0,0 1 0,0-2 0,0 1 0,1-1 0,0 0 0,0-1 0,1 0 0,11 4 0,-5-2 0,-1 0 0,1 1 0,-1 0 0,-1 1 0,0 1 0,0 0 0,0 1 0,20 22 0,-32-31 0,0 0 0,0 0 0,0 1 0,0-1 0,0 0 0,0 1 0,0 0 0,-1-1 0,1 1 0,-1 0 0,0 0 0,0-1 0,0 1 0,0 0 0,-1 0 0,1 0 0,-1 0 0,0 0 0,1 0 0,-1 0 0,-1 1 0,1-1 0,0 0 0,-1 0 0,1 0 0,-1 0 0,0-1 0,0 1 0,0 0 0,-1 0 0,1 0 0,-3 3 0,-5 6 0,0-1 0,-1 1 0,0-2 0,-1 1 0,-17 11 0,1 2 0,-110 112 0,118-116 0,-4 4 0,-25 36 0,43-54-48,0-1 0,-1 0 1,0 0-1,0 0 0,0-1 0,0 0 0,0 0 0,-1-1 0,-10 5 0,5-3-838,1 1-5940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3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24575,'2'119'0,"-5"134"0,-6-193 0,-1 17 0,8-57-103,-1 1-1,-1 0 1,-13 39-1,11-39-847,2-8-5875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5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0 736 24575,'0'-18'0,"1"0"0,3-21 0,-3 33 0,1 0 0,-1 0 0,1 0 0,1 0 0,-1 0 0,1 0 0,0 1 0,0-1 0,7-8 0,-2 2 0,0 0 0,-1 0 0,-1 0 0,1-1 0,5-20 0,-2 8 0,-4 15 0,1-1 0,1 2 0,-1-1 0,2 1 0,-1 0 0,1 0 0,1 1 0,17-12 0,-22 16 0,23-19 0,-23 17 0,1 1 0,0 0 0,0 0 0,1 1 0,-1 0 0,1 0 0,0 0 0,0 1 0,13-5 0,35-8 0,-42 11 0,0 0 0,0 2 0,1-1 0,-1 2 0,22-2 0,415 5 0,-426 0 0,-1 2 0,27 6 0,-10-2 0,2 1 0,-26-4 0,0-1 0,27 1 0,-21-2 0,40 8 0,-10-1 0,46 10 0,-58-11 0,-31-6 0,0 1 0,-1-2 0,1 1 0,0-1 0,0-1 0,-1 0 0,1 0 0,0 0 0,0-1 0,11-3 0,116-47 0,-84 30 0,-6-1 0,-1-1 0,-2-3 0,42-31 0,-62 41 0,-14 11 0,-1-2 0,1 1 0,-1-1 0,0-1 0,-1 1 0,0-1 0,0-1 0,-1 1 0,0-1 0,0 0 0,-1-1 0,0 1 0,-1-1 0,7-19 0,-6 30 0,5 10 0,5 13 0,0 11 0,5 12 0,-18-45 0,-1 0 0,0 1 0,1-1 0,0 0 0,-1 0 0,1 0 0,0-1 0,0 1 0,0 0 0,1-1 0,-1 1 0,0-1 0,0 0 0,1 0 0,4 2 0,16 5 0,1 1 0,-1 1 0,-1 2 0,40 25 0,-48-28 0,89 44 0,-84-43 0,1 0 0,0-2 0,0 0 0,1-2 0,38 8 0,-15-9 0,-1-2 0,72-5 0,-27-1 0,-26 5 0,71-4 0,-80-7 0,-39 5 0,1 2 0,20-2 0,-19 2 0,-1 0 0,0-1 0,0-1 0,0 0 0,-1-1 0,0-1 0,0 0 0,16-9 0,2-1 0,-23 12 0,1 1 0,-1 0 0,1 0 0,0 1 0,-1 0 0,1 1 0,0 0 0,0 1 0,0 0 0,0 0 0,0 1 0,0 0 0,11 4 0,-19-4 0,0 0 0,0 0 0,0 1 0,0-1 0,0 1 0,-1-1 0,1 1 0,-1 0 0,1 0 0,-1 0 0,0 0 0,0 0 0,0 0 0,0 0 0,0 0 0,0 0 0,0 0 0,-1 0 0,1 1 0,-1-1 0,0 0 0,1 4 0,0 9 0,-1-1 0,-3 23 0,2-16 0,0-2-1365,1-1-5461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54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24575,'1'0'0,"0"1"0,-1-1 0,1 0 0,0 1 0,0-1 0,0 1 0,-1-1 0,1 1 0,0-1 0,-1 1 0,1 0 0,0-1 0,-1 1 0,1 0 0,-1 0 0,1-1 0,-1 1 0,1 0 0,-1 0 0,1 0 0,-1 0 0,0-1 0,0 1 0,1 0 0,-1 0 0,0 0 0,0 2 0,4 28 0,-4-27 0,2 284 0,-4-151 0,6-137 0,6-11 0,6-14 0,-7 5 0,0 1 0,15-21 0,-12 20 0,15-33 0,-23 45 0,1 0 0,0 1 0,0 0 0,0 0 0,1 0 0,0 1 0,0 0 0,0 0 0,12-8 0,-5 5 0,-1 1 0,1 0 0,1 1 0,22-10 0,-35 17 0,1 0 0,-1-1 0,0 1 0,0 0 0,1 0 0,-1 0 0,0 0 0,1 0 0,-1 0 0,0 0 0,0 0 0,1 0 0,-1 1 0,0-1 0,0 0 0,1 1 0,-1-1 0,0 1 0,0 0 0,0-1 0,0 1 0,0 0 0,0-1 0,0 1 0,0 0 0,0 0 0,0 0 0,0 0 0,-1 0 0,1 0 0,0 0 0,-1 0 0,1 1 0,-1-1 0,2 2 0,1 7 0,0-1 0,0 1 0,3 17 0,-3-7 0,4 6 0,-1-3 0,15 40 0,23 62-1365,-39-114-5461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0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24575,'450'0'-1365,"-434"0"-5461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14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24575,'1'0'0,"-1"1"0,1-1 0,0 1 0,0-1 0,0 1 0,0-1 0,-1 1 0,1 0 0,0-1 0,0 1 0,-1 0 0,1-1 0,-1 1 0,1 0 0,-1 0 0,1 0 0,-1 0 0,1 0 0,0 1 0,9 24 0,-7-19 0,1 5 0,-1 1 0,0-1 0,-1 1 0,1 18 0,-2-18 0,1 0 0,0-1 0,0 1 0,7 19 0,-3-17 0,-2 0 0,0 0 0,0 1 0,-2-1 0,2 25 0,-6 83 0,0-46 0,2-6-1365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19.2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0 511 24575,'1'-12'0,"0"0"0,1 0 0,0 0 0,1 0 0,0 1 0,1-1 0,0 1 0,1 0 0,0 0 0,0 1 0,1-1 0,1 1 0,0 0 0,14-14 0,14-30 0,-27 40 0,0 0 0,15-17 0,-10 16 0,-8 7 0,1 1 0,1 0 0,0 0 0,0 0 0,0 1 0,0 0 0,1 0 0,0 1 0,15-7 0,-11 6 0,10-4 0,1 1 0,46-13 0,-62 21 0,0 0 0,1 0 0,-1 0 0,0 1 0,1 0 0,-1 0 0,1 1 0,-1 0 0,0 0 0,0 1 0,1 0 0,-1 0 0,0 1 0,8 4 0,9 4 0,1-1 0,0-2 0,26 7 0,30 9 0,-64-18 0,-1 0 0,0 2 0,0-1 0,14 11 0,-21-13 0,0 0 0,0-1 0,0 0 0,1-1 0,10 3 0,-8-2 0,-1-1 0,1 2 0,11 5 0,15 10 0,72 25 0,-91-40 0,0-2 0,0 0 0,1-1 0,-1-1 0,1-1 0,30-3 0,11 1 0,-56 1 0,23 2 0,42-6 0,-59 3 0,0-1 0,-1 1 0,0-2 0,1 1 0,-1-1 0,0-1 0,10-6 0,-4 3 0,1 0 0,20-7 0,29-14 0,47-33 0,-61 36 0,9-6 0,-56 29 0,3-2 0,1-1 0,-1 1 0,1-2 0,-2 1 0,1-1 0,-1 0 0,0 0 0,0-1 0,-1 0 0,0-1 0,8-14 0,-14 22 0,0 1 0,0-1 0,0 0 0,0 1 0,0-1 0,1 1 0,-1-1 0,0 1 0,0-1 0,0 0 0,1 1 0,-1-1 0,0 1 0,1-1 0,-1 1 0,1-1 0,-1 1 0,0 0 0,1-1 0,-1 1 0,1-1 0,-1 1 0,1 0 0,-1-1 0,1 1 0,0 0 0,-1 0 0,1 0 0,-1-1 0,1 1 0,0 0 0,-1 0 0,1 0 0,-1 0 0,1 0 0,0 0 0,-1 0 0,1 0 0,-1 0 0,1 0 0,0 0 0,0 1 0,18 23 0,-6-5 0,-6-12 0,-2 1 0,1-1 0,7 15 0,-11-17 0,0-1 0,1 1 0,-1-1 0,1 0 0,0 0 0,0 0 0,1 0 0,-1 0 0,1-1 0,0 1 0,0-1 0,0 0 0,0 0 0,0 0 0,1-1 0,7 3 0,34 16 0,-38-16 0,0-1 0,1 0 0,-1-1 0,1 0 0,14 3 0,7 1 0,47 16 0,13 4 0,1-5 0,-57-11 0,1-3 0,1-1 0,0-1 0,43 0 0,-8-5 0,73-3 0,-91-8 0,-39 7 0,1 0 0,20-1 0,40-5 0,-55 5 0,41-2 0,-40 4 0,0 0 0,23-6 0,7-1 0,-36 6 0,-1 0 0,29-11 0,22-5 0,52 0 0,-98 16 0,0-1 0,21-8 0,-25 7 0,-1 1 0,1 0 0,0 2 0,24-3 0,235 6 0,-270-1 0,0 0 0,0 1 0,0-1 0,0 1 0,0 0 0,-1 0 0,1 0 0,0 0 0,0 1 0,-1 0 0,1-1 0,-1 1 0,0 1 0,1-1 0,-1 0 0,4 5 0,1 2 0,0 0 0,-1 1 0,12 20 0,17 22 0,-26-39 0,-2-1 0,0 1 0,0 1 0,-1-1 0,10 28 0,-11-25 0,1 1 0,1-1 0,19 29 0,-19-34-1365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20.8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24575,'430'0'-1365,"-413"0"-5461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22.5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 0 24575,'-15'41'0,"8"25"0,-3 11 0,5-42 0,1 1 0,2-1 0,4 66 0,0-22 0,-3-43 0,-1-25 0,1 0 0,1 0 0,0 0 0,1-1 0,0 1 0,5 21 0,-5-31-36,0 0 0,-1 0 0,1 0 1,0 0-1,0 0 0,0 0 0,0 0 0,0 0 0,0 0 0,1 0 0,-1 0 0,0 0 0,0-1 0,1 1 0,-1-1 0,0 1 0,1-1 1,-1 1-1,0-1 0,1 0 0,-1 0 0,1 1 0,-1-1 0,1 0 0,-1 0 0,0-1 0,1 1 0,-1 0 0,1 0 0,-1-1 0,0 1 1,1-1-1,-1 1 0,0-1 0,1 1 0,-1-1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0.6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1329 24575,'0'-1'0,"0"0"0,1 0 0,-1 0 0,1 0 0,0 1 0,-1-1 0,1 0 0,0 0 0,-1 0 0,1 1 0,0-1 0,0 0 0,0 1 0,0-1 0,0 0 0,0 1 0,0 0 0,0-1 0,0 1 0,0-1 0,1 1 0,29-10 0,-25 9 0,27-7 0,50-5 0,-34 6 0,-35 4 0,0-1 0,26-10 0,-29 9 0,0 1 0,0 0 0,1 1 0,-1 0 0,20-1 0,16 2 0,83-7 0,-60 1 0,1 4 0,81 6 0,-40 0 0,1182-2-2069,-1098-11 2101,-66 2-411,3 0-1470,117-2 1961,70-3-1544,-81 8 1432,34-4 0,-193 2-43,222-13-293,-155 12 336,-9-1 0,123-12 509,-160 9-389,2 9-120,-79 5 0,0-2 0,0 0 0,0-2 0,0 0 0,39-12 0,-43 10 455,1 0-1,0 1 1,42-2 0,-41 4-24,1 0 1,-1-1 0,33-9-1,-4-2-163,0 3 0,70-7 0,5 0 69,67-27-2026,-88 27 1689,-71 13 0,0-1 0,41-13 0,85-20 0,-27 9 0,221-54 0,-211 62 0,51-4 19,-97 11-181,139-4 0,-86 10 162,-3-1 0,-10 12 0,103-4 0,-132-7 0,39-1 0,-42 10 111,225-11 559,-111 3-952,-2 0-135,172-3 417,-121 9 0,-165-7 0,23-1 0,12 0 155,17 0 28,-128 11-183,10 0 0,0-2 0,1-1 0,71-14 0,-74 9 0,1 1 0,-1 3 0,57 0 0,-6 0 0,3-6 0,25-1 0,-88 9-15,39-8 0,21-1 373,103-9 923,-142 18-1281,65-9 0,-79 4 289,16-3-180,0 3-1,56-1 0,-81 6-108,43-8 0,-42 5 0,37-2 0,-26 4 0,0-1 0,49-13 0,-7 2 0,-39 10 0,70 2 0,-75 3 0,1-2 0,61-8 0,64-14 0,55-16 0,-107 26 0,190 3 0,-275 8 0,44-7 0,17-1 0,0 10 0,-44 1 0,1-2 0,70-10 0,-86 7 0,2 2 0,47 1 0,14-1 0,10-17 0,18 0 0,-17-1 0,-15 3 0,-56 10 0,0 1 0,1 2 0,36-2 0,-27 6 0,0 1 0,1-2 0,61-10 0,-62 6 0,0 2 0,1 1 0,47 5 0,64-4 0,-97-8 0,-39 5 0,1 2 0,21-2 0,48-6 0,-58 6 0,40-2 0,31 7-1365,-80-1-5461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24.7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24575,'0'325'0,"0"-335"0,2-1 0,0 1 0,0 0 0,1 0 0,0 0 0,0 0 0,1 1 0,0-1 0,7-9 0,1 0 0,0 0 0,1 0 0,18-19 0,-26 34 0,0-1 0,1 1 0,-1 0 0,1 0 0,0 1 0,0-1 0,0 1 0,0 1 0,1-1 0,-1 1 0,1 0 0,-1 0 0,1 1 0,0 0 0,9 0 0,-13 1 0,1-1 0,-1 1 0,0 1 0,1-1 0,-1 0 0,0 1 0,0-1 0,0 1 0,1 0 0,-1 0 0,0 0 0,0 1 0,0-1 0,-1 1 0,1 0 0,0-1 0,0 1 0,-1 1 0,0-1 0,1 0 0,-1 0 0,0 1 0,0-1 0,0 1 0,0 0 0,0 0 0,-1 0 0,1 0 0,-1 0 0,0 0 0,0 0 0,0 0 0,0 3 0,21 165 0,-22-168 0,3 13-1365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6:57.1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2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24575,'5'0'0,"0"0"0,-1 0 0,1 0 0,0 0 0,0 1 0,0 0 0,-1 0 0,1 0 0,-1 1 0,1-1 0,-1 1 0,1 0 0,-1 1 0,6 3 0,99 54 0,-99-55 0,1-1 0,-1 0 0,1 0 0,0-1 0,14 2 0,-15-3 0,-1 0 0,1 0 0,-1 1 0,0 0 0,0 0 0,0 1 0,16 10 0,-23-12 0,0 1 0,0-1 0,0 0 0,0 1 0,0-1 0,-1 1 0,1 0 0,-1-1 0,0 1 0,1 0 0,-1 0 0,-1 0 0,1 0 0,0 0 0,-1 0 0,1 4 0,-2 56 0,-1-40 0,2-15 0,-1 1 0,0-1 0,-1 0 0,0 0 0,-1 0 0,1 0 0,-1-1 0,-5 9 0,-38 57 0,3-4 0,34-51 0,6-11 0,1-1 0,-2 0 0,1 0 0,-1 0 0,0 0 0,0 0 0,0-1 0,-1 0 0,-8 8 0,5-6-32,0 1-1,0 0 0,0 0 1,1 0-1,-11 19 0,5-8-1136,6-10-5657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4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569 25 24575,'0'-1'0,"0"0"0,-1 0 0,1 0 0,-1 0 0,1 1 0,-1-1 0,1 0 0,-1 0 0,1 1 0,-1-1 0,0 0 0,1 1 0,-1-1 0,0 0 0,0 1 0,1-1 0,-1 1 0,0 0 0,0-1 0,0 1 0,0 0 0,0-1 0,0 1 0,0 0 0,1 0 0,-1 0 0,-2-1 0,-29-2 0,28 3 0,-54-3 0,-82 6 0,134-2 0,1 0 0,-1 0 0,1 1 0,0 0 0,-1 0 0,1 0 0,0 1 0,0 0 0,1 0 0,-1 0 0,0 0 0,1 1 0,0-1 0,0 1 0,-5 6 0,-5 8 0,0 0 0,-16 31 0,15-25 0,-7 20 0,18-34 0,0 0 0,-2-1 0,1 1 0,-7 8 0,4-7 0,0 0 0,1 0 0,0 1 0,1 0 0,0 0 0,1 0 0,0 1 0,1 0 0,1 0 0,-3 19 0,-12 42 0,13-58 0,0 0 0,2 0 0,0 0 0,-1 22 0,3-24 0,1 3 0,0 0 0,0 1 0,5 18 0,-4-30 0,0 0 0,1-1 0,0 1 0,0 0 0,1-1 0,0 1 0,0-1 0,0 0 0,0 0 0,1 0 0,0 0 0,7 6 0,20 27 0,-26-31 0,0 0 0,1 0 0,0-1 0,0 0 0,0 0 0,9 6 0,-7-6 0,0 1 0,0 0 0,-1 0 0,10 12 0,-10-10 0,1-1 0,0 0 0,13 11 0,-4-9 0,0-1 0,1-1 0,0-1 0,1 0 0,-1-2 0,1 0 0,37 5 0,34 9 0,-1 2 0,-52-13 0,63 21 0,-59-15 0,1-2 0,1-1 0,54 5 0,20 3 0,-99-15 0,1 0 0,21 8 0,-26-8 0,1 1 0,-1-2 0,1 0 0,25 2 0,467-5 0,-231-1 0,-259 0 0,-1-1 0,31-7 0,-10 1 0,-32 7 0,0 0 0,0 0 0,-1-1 0,1 0 0,0 0 0,-1 0 0,0-1 0,1 0 0,-1 0 0,0 0 0,0 0 0,0 0 0,4-7 0,4-4 0,-1-1 0,13-23 0,14-19 0,-27 43 0,-1-1 0,0 0 0,13-30 0,-12 23 0,11-16 0,-16 29 0,0 0 0,0-1 0,-2 0 0,5-11 0,-3 6 0,0 0 0,0 1 0,2 0 0,0 0 0,0 0 0,11-12 0,-15 20 0,0 0 0,-1-1 0,0 1 0,-1-1 0,1 0 0,-1 0 0,-1 0 0,2-10 0,-1 8 0,0-1 0,1 0 0,6-15 0,-5 15 0,-1 0 0,1 0 0,-1 0 0,-1-1 0,0 1 0,1-17 0,-4-67 0,0 42 0,0 43 0,0 0 0,-1 0 0,0 0 0,0 0 0,-1 0 0,0 1 0,0-1 0,-1 1 0,0 0 0,-1 0 0,0 0 0,0 0 0,0 1 0,-11-10 0,0 4 0,-1 1 0,0 1 0,-1 0 0,-22-9 0,-15-8 0,41 19 0,-1 0 0,0 2 0,-1 0 0,1 0 0,-2 2 0,1 0 0,0 1 0,-1 0 0,0 1 0,-32-1 0,30 4 0,1-2 0,-24-5 0,22 4 0,-37-3 0,28 6 0,5 0 0,-1 0 0,1-2 0,-39-7 0,30 4 0,0 1 0,-1 1 0,0 2 0,-38 4 0,-7-1 0,60-2 0,0 0 0,0 2 0,0 0 0,1 1 0,-1 0 0,1 2 0,-20 7 0,24-8 0,-1 0 0,0-1 0,0-1 0,0 0 0,0-1 0,-23-1 0,19-1 0,-1 2 0,1 0 0,-26 6 0,-72 32 0,21-18 0,75-18 0,-37 3 0,36-5 0,-34 8 0,31-5-82,0-2 0,0 0 0,-39-2 0,36-1-955,10 1-5789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8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1722 24575,'22'0'0,"0"0"0,0 2 0,37 8 0,-26-1 0,-1 1 0,37 18 0,-53-23 0,0 0 0,1-1 0,-1-1 0,1 0 0,-1-1 0,19-1 0,44 7 0,42 15 0,-41-16 0,-52-5 0,35 5 0,133 22 0,-142-20 0,16 0 0,-40-6 0,-2 0 0,43 11 0,-43-7 0,0-2 0,46 3 0,25 1 0,4 1 0,2236-9-391,-1112-3 244,-600 2-1774,-499-10 1921,-1 0 0,643 11 0,-645-11 0,-1 0 0,310 10-7,-400-1-4,40-8-1,-39 4 6,37 0 0,105-9 6,-107 8 66,82 5 0,-87 2 70,109-11 0,-91 2-74,155 6 1,-114 4 645,1201-2-1795,-1293-1 1087,43-8 0,23-2 0,38 2 333,28-1 1586,441 11-1820,-572-3-99,41-7 0,-40 5 0,36-2 0,-36 6-40,32 0-324,80-11-1,55-8 365,36-5-792,-142 9 774,-35 4 65,-1 2 0,63 0 0,3 0 624,3-1-726,-2 0 733,3 1-534,-109 9-144,22 1 0,0-2 0,68-10 0,-11-1 0,-18 4 0,58-3 0,-16 2 0,21 3 0,-44 4 0,-60-3 0,42-9 0,-45 6 0,55-3 0,-54 7 0,56-12 0,-60 9 0,0 1 0,41-1 0,-53 5 0,-1 0 0,0-2 0,29-8 0,-30 6 0,0 2 0,1 0 0,38-2 0,-40 5 0,-1-2 0,0 0 0,0 0 0,0-2 0,25-10 0,26-6 0,-6 0 0,-47 15 0,1 0 0,-1 1 0,20-3 0,-17 6 0,-3 0 0,1-1 0,-1 0 0,30-10 0,-8-6 0,-25 11 0,1 1 0,22-7 0,9-7 0,-38 17 0,0 1 0,1-1 0,-1 1 0,1 0 0,-1 1 0,1 0 0,13-2 0,-1 3 0,3-1 0,39-7 0,32-8 0,-53 10 0,73-21 0,-95 23 0,0 1 0,0 1 0,0 0 0,0 2 0,36 1 0,-32 1 0,0-1 0,0-2 0,37-6 0,205-47 0,-205 38 0,-31 8 0,-1 1 0,1 2 0,1 1 0,29-2 0,-41 6 0,0-2 0,0 0 0,0-1 0,-1-1 0,27-11 0,39-9 0,-76 23 0,-1 0 0,1 0 0,0 0 0,-1-1 0,1 0 0,-1 0 0,0-1 0,0 1 0,0-1 0,7-8 0,-7 9 0,-1 0 0,0 0 0,1 0 0,0 1 0,0 0 0,-1 0 0,1 0 0,0 1 0,0 0 0,1 0 0,-1 0 0,10 1 0,-8 0 0,1-1 0,-1 0 0,0 0 0,0-1 0,0 0 0,14-5 0,-9 2 0,0 0 0,0 1 0,25-5 0,25-8 0,48-16 0,-11 3 0,63-14 0,-150 41 0,9-1 0,38-2 0,-38 5 0,38-7 0,115-32 0,-120 31 0,-41 8 0,0-1 0,0-1 0,23-7 0,19-7 0,-44 14 0,1 0 0,-1-1 0,0 0 0,-1-1 0,1-1 0,11-6 0,-5 2 0,0 1 0,0 1 0,1 0 0,34-8 0,-36 11 0,31-12 0,63-31 0,-49 20 0,-13 9 0,-35 15 0,-1-1 0,0-1 0,0 0 0,-1 0 0,23-16 0,6-8 0,-24 17 0,0 0 0,25-25 0,-31 28 0,0 1 0,1 0 0,0 0 0,0 1 0,22-9 0,-20 9 0,0 1 0,0-2 0,-1 0 0,18-16 0,-25 21 0,-1-1 0,1 1 0,0 1 0,0-1 0,12-5 0,-13 7 0,0 0 0,0 0 0,0-1 0,-1 1 0,1-1 0,-1-1 0,1 1 0,-1 0 0,0-1 0,-1 0 0,5-6 0,1-1 0,1-1 0,0 1 0,0 1 0,14-11 0,-13 12 0,0-1 0,-1 0 0,-1 0 0,11-15 0,-19 25 0,-1-1 0,0 1 0,0 0 0,1-1 0,-1 1 0,0 0 0,0-1 0,1 1 0,-1-1 0,0 1 0,0 0 0,0-1 0,0 1 0,0-1 0,0 1 0,0-1 0,0 1 0,0 0 0,0-1 0,0 1 0,0-1 0,0 1 0,0-1 0,0 1 0,0 0 0,0-1 0,-1 1 0,1-1 0,0 1 0,0 0 0,0-1 0,-1 1 0,1 0 0,0-1 0,-1 1 0,-18-7 0,-30 7 0,42 0 0,-21 1 0,8-2 0,0 1 0,0 2 0,0 0 0,0 1 0,0 1 0,-30 10 0,35-10 0,0 0 0,0 0 0,-1-2 0,1 0 0,-26 0 0,19-1 0,1 1 0,-24 5 0,-83 12 0,78-15 0,39-3 0,0-1 0,1 1 0,-1 1 0,-10 2 0,12 1 0,16-2 0,17-4 0,27-8-1365,-34 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9.0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 0 24575,'-1'0'0,"0"1"0,1-1 0,-1 1 0,0-1 0,0 1 0,0-1 0,0 1 0,1-1 0,-1 1 0,0-1 0,1 1 0,-1 0 0,0 0 0,1-1 0,-1 1 0,1 0 0,-1 0 0,1 0 0,0-1 0,-1 1 0,1 0 0,0 0 0,0 0 0,-1 0 0,1 0 0,0 0 0,0 1 0,-4 30 0,4-28 0,-1 25 0,0-7 0,-1 0 0,-7 33 0,5-29-24,1 1-1,1-1 1,1 1-1,2 26 1,0-5-1219,-1-31-5583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5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532 59 24575,'-8'1'0,"1"1"0,-1-1 0,0 1 0,1 1 0,0-1 0,0 1 0,-1 0 0,2 1 0,-14 8 0,-18 9 0,30-18 0,1 0 0,-1 1 0,1 0 0,0 0 0,0 1 0,1-1 0,-1 2 0,1-1 0,0 1 0,-5 6 0,3-4 0,0-1 0,0 0 0,0-1 0,-1 0 0,0 0 0,0-1 0,-1 0 0,1-1 0,-1 0 0,0 0 0,-17 3 0,15-4 0,1 1 0,0 0 0,-1 0 0,2 1 0,-1 1 0,0-1 0,1 2 0,0-1 0,-10 10 0,12-6 0,-1 0 0,2 1 0,-1 0 0,1 0 0,1 1 0,0-1 0,1 1 0,0 1 0,1-1 0,0 1 0,-4 25 0,4-8 0,1 1 0,2-1 0,1 1 0,4 31 0,-3-57 0,0 0 0,0-1 0,0 1 0,1-1 0,0 1 0,-1-1 0,1 0 0,1 1 0,-1-1 0,1 0 0,4 5 0,40 38 0,-17-20 0,-20-19 0,-1-1 0,1 0 0,1-1 0,-1 0 0,1 0 0,0-1 0,17 5 0,25 13 0,-34-15 0,1 0 0,0-1 0,0-1 0,0-1 0,1-1 0,0-1 0,32 1 0,46 14 0,-68-14 0,1 2 0,47 14 0,-27-7 0,22 7 0,-46-11 0,0-1 0,1-2 0,0-1 0,57 3 0,403-9 0,-481 0 0,0 0 0,1 0 0,-1-1 0,0 0 0,0 0 0,0-1 0,0 0 0,0 0 0,-1-1 0,1 0 0,-1 0 0,11-9 0,-9 8 0,0 1 0,0 0 0,0 1 0,0 0 0,1 0 0,13-2 0,-10 3 0,-1-1 0,25-9 0,-34 10 0,1 0 0,0 0 0,0 0 0,-1-1 0,1 0 0,-1 1 0,0-1 0,0 0 0,0 0 0,0-1 0,0 1 0,4-8 0,7-16 0,-2-1 0,0-1 0,-2 0 0,9-40 0,-12 44 0,-2 0 0,0-1 0,-2 1 0,0-31 0,-3 26 0,0 1 0,0 1 0,-2 0 0,-9-42 0,10 62 0,-1 0 0,0-1 0,-1 1 0,0 0 0,0 0 0,0 0 0,-1 1 0,-1-1 0,1 1 0,-1 0 0,0 0 0,-1 1 0,-8-9 0,10 11 0,1 0 0,-1 0 0,1-1 0,0 1 0,1-1 0,-3-5 0,2 5 0,1 0 0,-1 1 0,0-1 0,0 0 0,-7-6 0,4 5 0,-1 1 0,0 0 0,0 0 0,0 1 0,-1 0 0,1 0 0,-1 0 0,-13-3 0,-8-1 0,-35-4 0,-17-5 0,-2-2 0,56 14 0,-51-16 0,61 16 0,0 1 0,0 0 0,-26-1 0,-7-1 0,-75-14 0,105 17 0,0 1 0,1 0 0,-1 2 0,0 0 0,0 1 0,1 1 0,-1 1 0,1 0 0,-1 2 0,1 0 0,-19 9 0,26-8-1365,2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8.2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3007 24575,'42'-1'0,"-28"0"0,-1 0 0,0 1 0,0 0 0,0 1 0,1 1 0,-1 0 0,0 0 0,24 10 0,9 9 0,0-1 0,67 18 0,-94-32 0,-1 0 0,18 10 0,-23-10 0,0 0 0,0-1 0,1 0 0,-1-1 0,22 3 0,-8-3 0,0 1 0,-1 1 0,0 2 0,0 0 0,42 21 0,-28-12 0,1-2 0,53 13 0,-14 7 0,55 15 0,-134-49 0,17 6 0,-1 0 0,1-1 0,26 4 0,-31-7 0,0 1 0,-1 0 0,1 1 0,16 8 0,-20-8 0,2 0 0,-1-1 0,0 0 0,1-1 0,0 0 0,0-1 0,11 2 0,22-3 0,-30-2 0,-1 2 0,0-1 0,0 2 0,1-1 0,-1 2 0,25 8 0,15 8 0,65 14 0,-66-22 0,-28-7 0,37 12 0,-34-8 0,41 7 0,13 3 0,-60-13 0,0 0 0,32 1 0,-32-4 0,-1 1 0,0 0 0,21 7 0,0 1 0,0-2 0,0-2 0,72 3 0,-77-7 0,104 15 0,23 10 0,-107-17 0,99 8 0,-125-16 0,0 1 0,-1 1 0,40 13 0,21 4 0,13-1 0,143 24 0,-155-27 0,-64-11 0,0-2 0,45 4 0,174 13-604,-95-5 597,-78-9 7,67 3 0,69 9-670,-140-10 282,94 0 0,-98-11 388,-13-1 0,1 2 0,-1 2 0,94 17 0,-97-10 0,1-3 0,-1-2 0,77-3 0,-97-1 0,8 2 0,1 2 0,46 10 0,-41-6 0,54 3 0,-24-5 320,96 22 0,-22-3 118,-36-8-327,51 6-120,34 9 8,-118-17-1014,-28-6 889,35 7 100,-1-4 1,95 2-1,171 15 26,-246-17 0,426 3-2193,-175-14 994,-222 9 1199,43 1 0,781-12 1218,-921 3-588,0 1 0,49 12-1,-50-8-680,1-1 0,51 1 0,71 5 52,-91-5-1,3 1 247,66 3 440,-15-1-687,2 0 0,-76-10-18,266 11-356,144-1-2838,-282-12 2467,3956 2 745,-3955-10 0,-5-1 0,-3 2 0,-1-1 0,137-12-242,-182 10 181,-4 6 307,-65 5-50,56-8 1,1 1 1946,-74 7-687,54-9-1,155-19-917,-237 28-518,109-17-20,-25 0 0,32-4 0,-91 17 0,-1-1 0,49-17 0,-9 2 0,-15 3 0,15-4 0,-13 8 0,94-36 0,-127 41 8,42-7 1,-44 12-279,0-2-1,31-12 1,-35 11 270,0 1 0,0 1 0,0 1 0,23-2 0,-17 3 0,49-13 0,17-21 502,-63 24-356,53-16 0,103-31-146,-85 20 0,35-12 0,-101 41 0,-15 4 0,1 0 0,29-4 0,-10 3 0,0-2 0,64-25 0,-22 6 0,94-12 0,288-114-488,-433 147 427,60-8 0,3 0 85,-39 0-24,80-34 0,20-8 0,-121 49-210,-1-2 1,0-1 0,-1-1 0,60-36-1,-71 37 415,1 0-1,1 1 1,28-9-1,-25 10 54,0-1 0,30-18-1,-45 24-253,-1-1-1,1 0 0,-1-1 0,-1 0 0,1 0 1,-1-1-1,0 0 0,-1 0 0,0-1 1,0 0-1,-1 0 0,6-11 0,-2 2-3,2 0 0,0 1 0,1 1 0,1 0 0,0 0 0,29-22 0,15-18 0,-24 23 0,-23 23 0,0 0 0,-1-1 0,0 0 0,8-13 0,-7 11 0,-1 1 0,2 1 0,-1 0 0,2 0 0,-1 1 0,28-16 0,-16 12 0,-1-2 0,0 0 0,-2-1 0,0-1 0,-1-1 0,0-1 0,19-27 0,-2-9 0,-22 34 0,33-42 0,-28 38 0,0 0 0,-2-1 0,26-49 0,-10 15 0,-9 21 0,1 1 0,3 1 0,33-35 0,-51 60 0,-1-1 0,16-28 0,-18 28 0,1 1 0,0 0 0,18-20 0,-8 12 0,-1 0 0,-1-1 0,18-31 0,-21 27 0,-2-2 0,18-54 0,-26 72 0,1 1 0,0-1 0,1 1 0,0 0 0,0 0 0,1 1 0,8-9 0,17-22 0,-17 14 0,18-38 0,-20 37 0,23-37 0,-17 36 0,-1-1 0,-2-1 0,-1 0 0,18-50 0,-15 29 0,-8 24 0,13-52 0,-20 63 0,2 1 0,0 0 0,11-23 0,-9 23 0,-1 1 0,0-2 0,5-20 0,-5 5 0,1 1 0,2 0 0,14-35 0,-18 50 0,0 0 0,-1 0 0,-1-1 0,3-23 0,6-28 0,0 23 0,-6 26 0,0-1 0,-2 0 0,0 0 0,-1-1 0,0-24 0,-1 20 0,0 0 0,1 1 0,7-27 0,3-17 0,-12 65 0,-1 0 0,0 1 0,1-1 0,-1 0 0,0 0 0,0 0 0,0 0 0,0 0 0,0 0 0,0 0 0,0 0 0,0 1 0,0-1 0,0 0 0,-1 0 0,1 0 0,0 0 0,-1 0 0,1 0 0,0 1 0,-1-1 0,1 0 0,-1 0 0,1 1 0,-1-1 0,0 0 0,1 1 0,-1-1 0,0 0 0,1 1 0,-1-1 0,0 1 0,0-1 0,0 1 0,1 0 0,-1-1 0,0 1 0,0 0 0,0-1 0,0 1 0,0 0 0,0 0 0,1 0 0,-1 0 0,0 0 0,0 0 0,0 0 0,0 0 0,0 0 0,0 0 0,0 1 0,0-1 0,1 0 0,-2 1 0,-2 0 0,0 0 0,0 1 0,0-1 0,1 1 0,-1 0 0,0 0 0,1 0 0,-1 1 0,1-1 0,0 1 0,-3 3 0,-6 11 0,1 1 0,-17 36 0,21-37 0,-2 0 0,0-1 0,-1 0 0,-13 16 0,9-17 0,-1-1 0,0 0 0,-19 12 0,15-12 0,-30 29 0,43-38 0,0-1 0,1 0 0,-2 0 0,-11 6 0,-20 13 0,36-21 0,0-1 0,1 0 0,-1 1 0,0-1 0,1 1 0,0 0 0,-1 0 0,1-1 0,0 1 0,0 0 0,0 0 0,0 0 0,0 0 0,0 0 0,0 4 0,2 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20.0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24575,'4'1'0,"-1"0"0,0 0 0,0 1 0,0-1 0,0 1 0,0 0 0,-1 0 0,1 0 0,0 0 0,-1 1 0,0-1 0,1 1 0,1 2 0,9 8 0,19 15 0,2-3 0,62 37 0,-85-55-195,0 1 0,-1-1 0,0 2 0,0 0 0,-1 0 0,12 15 0,-14-15-6631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59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54.png"/><Relationship Id="rId21" Type="http://schemas.openxmlformats.org/officeDocument/2006/relationships/image" Target="../media/image63.png"/><Relationship Id="rId7" Type="http://schemas.openxmlformats.org/officeDocument/2006/relationships/image" Target="../media/image56.png"/><Relationship Id="rId12" Type="http://schemas.openxmlformats.org/officeDocument/2006/relationships/customXml" Target="../ink/ink14.xml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2" Type="http://schemas.openxmlformats.org/officeDocument/2006/relationships/image" Target="../media/image53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11" Type="http://schemas.openxmlformats.org/officeDocument/2006/relationships/image" Target="../media/image58.png"/><Relationship Id="rId24" Type="http://schemas.openxmlformats.org/officeDocument/2006/relationships/customXml" Target="../ink/ink20.xml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customXml" Target="../ink/ink13.xml"/><Relationship Id="rId19" Type="http://schemas.openxmlformats.org/officeDocument/2006/relationships/image" Target="../media/image62.png"/><Relationship Id="rId4" Type="http://schemas.openxmlformats.org/officeDocument/2006/relationships/customXml" Target="../ink/ink10.xml"/><Relationship Id="rId9" Type="http://schemas.openxmlformats.org/officeDocument/2006/relationships/image" Target="../media/image57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5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File search based on metadata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D3693-E194-ECEB-11A6-2290D0647F04}"/>
              </a:ext>
            </a:extLst>
          </p:cNvPr>
          <p:cNvSpPr/>
          <p:nvPr/>
        </p:nvSpPr>
        <p:spPr>
          <a:xfrm>
            <a:off x="0" y="97827"/>
            <a:ext cx="28071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Find</a:t>
            </a:r>
          </a:p>
        </p:txBody>
      </p:sp>
      <p:pic>
        <p:nvPicPr>
          <p:cNvPr id="1028" name="Picture 4" descr="Carson BigEye Magnifier with Over-sized 5-Inch Lens (HU-20)">
            <a:extLst>
              <a:ext uri="{FF2B5EF4-FFF2-40B4-BE49-F238E27FC236}">
                <a16:creationId xmlns:a16="http://schemas.microsoft.com/office/drawing/2014/main" id="{D0E5CFB5-468A-7512-F937-0ECE3D70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52" y="346869"/>
            <a:ext cx="1544095" cy="155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D3C31-62A3-EA03-D389-F8B2782F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985" y="0"/>
            <a:ext cx="2110576" cy="26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  <p:pic>
        <p:nvPicPr>
          <p:cNvPr id="3074" name="Picture 2" descr="wildcards – Unravel Sitecore!">
            <a:extLst>
              <a:ext uri="{FF2B5EF4-FFF2-40B4-BE49-F238E27FC236}">
                <a16:creationId xmlns:a16="http://schemas.microsoft.com/office/drawing/2014/main" id="{D935EE1F-8F41-ACB0-9D04-4346AA66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944" y="3678509"/>
            <a:ext cx="1863457" cy="11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3008F64-5115-3037-B074-C03DF568A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45191"/>
              </p:ext>
            </p:extLst>
          </p:nvPr>
        </p:nvGraphicFramePr>
        <p:xfrm>
          <a:off x="7589521" y="5009633"/>
          <a:ext cx="421639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2621">
                  <a:extLst>
                    <a:ext uri="{9D8B030D-6E8A-4147-A177-3AD203B41FA5}">
                      <a16:colId xmlns:a16="http://schemas.microsoft.com/office/drawing/2014/main" val="2737319223"/>
                    </a:ext>
                  </a:extLst>
                </a:gridCol>
                <a:gridCol w="2058311">
                  <a:extLst>
                    <a:ext uri="{9D8B030D-6E8A-4147-A177-3AD203B41FA5}">
                      <a16:colId xmlns:a16="http://schemas.microsoft.com/office/drawing/2014/main" val="2095868791"/>
                    </a:ext>
                  </a:extLst>
                </a:gridCol>
                <a:gridCol w="1405466">
                  <a:extLst>
                    <a:ext uri="{9D8B030D-6E8A-4147-A177-3AD203B41FA5}">
                      <a16:colId xmlns:a16="http://schemas.microsoft.com/office/drawing/2014/main" val="2180693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5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any single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A?B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7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any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32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One character in the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l[pi]</a:t>
                      </a:r>
                      <a:r>
                        <a:rPr lang="en-US" sz="1400" dirty="0" err="1"/>
                        <a:t>st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7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60992"/>
              </p:ext>
            </p:extLst>
          </p:nvPr>
        </p:nvGraphicFramePr>
        <p:xfrm>
          <a:off x="8648251" y="2124702"/>
          <a:ext cx="334772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upper case letter in the path, excluding 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Review the goal of evidence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83844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atime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mtime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01" y="113711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967740" y="113711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967739" y="190225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967738" y="254329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967737" y="358000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967736" y="428309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967735" y="526482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8953500" y="2110740"/>
            <a:ext cx="2314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modified time (</a:t>
            </a:r>
            <a:r>
              <a:rPr lang="en-US" i="1" dirty="0" err="1"/>
              <a:t>mtime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389620" y="248007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E5FD36-5FDA-CEE3-6815-C42E4336605C}"/>
              </a:ext>
            </a:extLst>
          </p:cNvPr>
          <p:cNvSpPr txBox="1"/>
          <p:nvPr/>
        </p:nvSpPr>
        <p:spPr>
          <a:xfrm>
            <a:off x="1216049" y="5574268"/>
            <a:ext cx="732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Observing the timestamp change after using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cp</a:t>
            </a:r>
            <a:r>
              <a:rPr lang="en-US" dirty="0">
                <a:latin typeface="Arial Rounded MT Bold" panose="020F0704030504030204" pitchFamily="34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mv</a:t>
            </a:r>
            <a:r>
              <a:rPr lang="en-US" dirty="0">
                <a:latin typeface="Arial Rounded MT Bold" panose="020F0704030504030204" pitchFamily="34" charset="0"/>
              </a:rPr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2054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0EBA36-D7A8-5498-0727-71751DC8697E}"/>
              </a:ext>
            </a:extLst>
          </p:cNvPr>
          <p:cNvGrpSpPr/>
          <p:nvPr/>
        </p:nvGrpSpPr>
        <p:grpSpPr>
          <a:xfrm>
            <a:off x="6144394" y="2742437"/>
            <a:ext cx="3396600" cy="321480"/>
            <a:chOff x="5767615" y="2665745"/>
            <a:chExt cx="33966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14:cNvPr>
                <p14:cNvContentPartPr/>
                <p14:nvPr/>
              </p14:nvContentPartPr>
              <p14:xfrm>
                <a:off x="5767615" y="2827025"/>
                <a:ext cx="3396600" cy="2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8615" y="2818025"/>
                  <a:ext cx="3414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14:cNvPr>
                <p14:cNvContentPartPr/>
                <p14:nvPr/>
              </p14:nvContentPartPr>
              <p14:xfrm>
                <a:off x="8974855" y="2665745"/>
                <a:ext cx="184320" cy="32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6215" y="2656745"/>
                  <a:ext cx="20196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14:cNvPr>
              <p14:cNvContentPartPr/>
              <p14:nvPr/>
            </p14:nvContentPartPr>
            <p14:xfrm>
              <a:off x="7988314" y="2707157"/>
              <a:ext cx="21240" cy="23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9314" y="2698517"/>
                <a:ext cx="388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1F29164-BBE8-7F11-3738-11A35FC731AB}"/>
                  </a:ext>
                </a:extLst>
              </p14:cNvPr>
              <p14:cNvContentPartPr/>
              <p14:nvPr/>
            </p14:nvContentPartPr>
            <p14:xfrm>
              <a:off x="8057434" y="2371997"/>
              <a:ext cx="1282320" cy="264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1F29164-BBE8-7F11-3738-11A35FC731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48434" y="2363357"/>
                <a:ext cx="1299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B9545B-0995-0A5F-8700-4729977969B1}"/>
                  </a:ext>
                </a:extLst>
              </p14:cNvPr>
              <p14:cNvContentPartPr/>
              <p14:nvPr/>
            </p14:nvContentPartPr>
            <p14:xfrm>
              <a:off x="8612914" y="1940717"/>
              <a:ext cx="153000" cy="184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B9545B-0995-0A5F-8700-4729977969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04274" y="1931717"/>
                <a:ext cx="1706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724D04-017F-96CD-5A13-A0E0F2FDE52D}"/>
                  </a:ext>
                </a:extLst>
              </p14:cNvPr>
              <p14:cNvContentPartPr/>
              <p14:nvPr/>
            </p14:nvContentPartPr>
            <p14:xfrm>
              <a:off x="8345794" y="1996877"/>
              <a:ext cx="1684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724D04-017F-96CD-5A13-A0E0F2FDE5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7154" y="1987877"/>
                <a:ext cx="186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14:cNvPr>
              <p14:cNvContentPartPr/>
              <p14:nvPr/>
            </p14:nvContentPartPr>
            <p14:xfrm>
              <a:off x="6207394" y="2658197"/>
              <a:ext cx="29880" cy="21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89754" y="2640197"/>
                <a:ext cx="6552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4910B88-592B-5089-147A-6D265399C0EF}"/>
              </a:ext>
            </a:extLst>
          </p:cNvPr>
          <p:cNvGrpSpPr/>
          <p:nvPr/>
        </p:nvGrpSpPr>
        <p:grpSpPr>
          <a:xfrm>
            <a:off x="6334114" y="1940717"/>
            <a:ext cx="1549800" cy="506520"/>
            <a:chOff x="5957335" y="1864025"/>
            <a:chExt cx="154980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5F26D27-3D15-6103-4310-DD9219F56BC0}"/>
                    </a:ext>
                  </a:extLst>
                </p14:cNvPr>
                <p14:cNvContentPartPr/>
                <p14:nvPr/>
              </p14:nvContentPartPr>
              <p14:xfrm>
                <a:off x="5957335" y="2186585"/>
                <a:ext cx="1549800" cy="18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5F26D27-3D15-6103-4310-DD9219F56B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39335" y="2168945"/>
                  <a:ext cx="1585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E669FBC-6384-BCE2-F85F-B19D568AA54A}"/>
                    </a:ext>
                  </a:extLst>
                </p14:cNvPr>
                <p14:cNvContentPartPr/>
                <p14:nvPr/>
              </p14:nvContentPartPr>
              <p14:xfrm>
                <a:off x="6343975" y="1969145"/>
                <a:ext cx="16128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E669FBC-6384-BCE2-F85F-B19D568AA5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26335" y="1951505"/>
                  <a:ext cx="196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B42E83-1297-9F9C-30EC-3A061FC5B5B0}"/>
                    </a:ext>
                  </a:extLst>
                </p14:cNvPr>
                <p14:cNvContentPartPr/>
                <p14:nvPr/>
              </p14:nvContentPartPr>
              <p14:xfrm>
                <a:off x="6406255" y="1864025"/>
                <a:ext cx="20520" cy="22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B42E83-1297-9F9C-30EC-3A061FC5B5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88255" y="1846025"/>
                  <a:ext cx="56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624C9C-484F-B648-C000-FC38E9D3C802}"/>
                    </a:ext>
                  </a:extLst>
                </p14:cNvPr>
                <p14:cNvContentPartPr/>
                <p14:nvPr/>
              </p14:nvContentPartPr>
              <p14:xfrm>
                <a:off x="6625495" y="1906145"/>
                <a:ext cx="114480" cy="11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624C9C-484F-B648-C000-FC38E9D3C8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07855" y="1888145"/>
                  <a:ext cx="1501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14:cNvPr>
              <p14:cNvContentPartPr/>
              <p14:nvPr/>
            </p14:nvContentPartPr>
            <p14:xfrm>
              <a:off x="10367695" y="429726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58695" y="42886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E79D0A8-0512-1B8D-C4B3-E286448FE4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27227" y="2738824"/>
            <a:ext cx="1358974" cy="4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E552E8-AC20-B9BF-6785-69E04CEA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063" y="5082816"/>
            <a:ext cx="933297" cy="588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A4E00-2FCD-3EFD-A657-3E3C7BC0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81" y="3330219"/>
            <a:ext cx="933297" cy="588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search)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</a:t>
            </a:r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grep (search for file names based on file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locate, which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7A303-37F3-6080-A750-F8A9213A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98" y="2301846"/>
            <a:ext cx="4184449" cy="170041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0CFF9E-8601-4B89-4CF2-768C25C7CFA6}"/>
              </a:ext>
            </a:extLst>
          </p:cNvPr>
          <p:cNvGrpSpPr/>
          <p:nvPr/>
        </p:nvGrpSpPr>
        <p:grpSpPr>
          <a:xfrm>
            <a:off x="1461849" y="3586625"/>
            <a:ext cx="6220440" cy="831960"/>
            <a:chOff x="1461849" y="3586625"/>
            <a:chExt cx="622044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14:cNvPr>
                <p14:cNvContentPartPr/>
                <p14:nvPr/>
              </p14:nvContentPartPr>
              <p14:xfrm>
                <a:off x="1461849" y="4053545"/>
                <a:ext cx="424080" cy="365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2849" y="4044905"/>
                  <a:ext cx="441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14:cNvPr>
                <p14:cNvContentPartPr/>
                <p14:nvPr/>
              </p14:nvContentPartPr>
              <p14:xfrm>
                <a:off x="2053689" y="3692465"/>
                <a:ext cx="5626440" cy="47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5049" y="3683465"/>
                  <a:ext cx="56440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14:cNvPr>
                <p14:cNvContentPartPr/>
                <p14:nvPr/>
              </p14:nvContentPartPr>
              <p14:xfrm>
                <a:off x="7546929" y="3586625"/>
                <a:ext cx="13536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38289" y="3577985"/>
                  <a:ext cx="15300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14:cNvPr>
              <p14:cNvContentPartPr/>
              <p14:nvPr/>
            </p14:nvContentPartPr>
            <p14:xfrm>
              <a:off x="1426929" y="4436585"/>
              <a:ext cx="909000" cy="431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8289" y="4427585"/>
                <a:ext cx="92664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3B9B21-336B-9946-1D00-FF5C87D92D10}"/>
              </a:ext>
            </a:extLst>
          </p:cNvPr>
          <p:cNvGrpSpPr/>
          <p:nvPr/>
        </p:nvGrpSpPr>
        <p:grpSpPr>
          <a:xfrm>
            <a:off x="2384169" y="3924665"/>
            <a:ext cx="6852600" cy="718200"/>
            <a:chOff x="2384169" y="3924665"/>
            <a:chExt cx="685260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14:cNvPr>
                <p14:cNvContentPartPr/>
                <p14:nvPr/>
              </p14:nvContentPartPr>
              <p14:xfrm>
                <a:off x="2384169" y="3937985"/>
                <a:ext cx="6852600" cy="70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5169" y="3929345"/>
                  <a:ext cx="68702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14:cNvPr>
                <p14:cNvContentPartPr/>
                <p14:nvPr/>
              </p14:nvContentPartPr>
              <p14:xfrm>
                <a:off x="9219849" y="3924665"/>
                <a:ext cx="15480" cy="14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11209" y="3915665"/>
                  <a:ext cx="331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14:cNvPr>
              <p14:cNvContentPartPr/>
              <p14:nvPr/>
            </p14:nvContentPartPr>
            <p14:xfrm>
              <a:off x="1566969" y="4909265"/>
              <a:ext cx="684360" cy="36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7969" y="4900625"/>
                <a:ext cx="70200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6E95E11-F9C4-4847-C456-BBB8F1811505}"/>
              </a:ext>
            </a:extLst>
          </p:cNvPr>
          <p:cNvGrpSpPr/>
          <p:nvPr/>
        </p:nvGrpSpPr>
        <p:grpSpPr>
          <a:xfrm>
            <a:off x="2257449" y="3925385"/>
            <a:ext cx="8607240" cy="1611360"/>
            <a:chOff x="2257449" y="3925385"/>
            <a:chExt cx="8607240" cy="16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14:cNvPr>
                <p14:cNvContentPartPr/>
                <p14:nvPr/>
              </p14:nvContentPartPr>
              <p14:xfrm>
                <a:off x="2257449" y="3925385"/>
                <a:ext cx="8502480" cy="161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8449" y="3916745"/>
                  <a:ext cx="852012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14:cNvPr>
                <p14:cNvContentPartPr/>
                <p14:nvPr/>
              </p14:nvContentPartPr>
              <p14:xfrm>
                <a:off x="10754529" y="3952745"/>
                <a:ext cx="110160" cy="8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45529" y="3944105"/>
                  <a:ext cx="1278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7E12B45-57FE-3E26-3572-06545AC3310F}"/>
              </a:ext>
            </a:extLst>
          </p:cNvPr>
          <p:cNvSpPr/>
          <p:nvPr/>
        </p:nvSpPr>
        <p:spPr>
          <a:xfrm rot="14459093">
            <a:off x="8668819" y="4428766"/>
            <a:ext cx="571818" cy="173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files that were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were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files that size that is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 (timestamps),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F7855-29AA-CE88-0A68-5CF8CBD2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64" y="19528"/>
            <a:ext cx="7295136" cy="2090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5CC15-6354-C73F-064F-DFCBB7426234}"/>
              </a:ext>
            </a:extLst>
          </p:cNvPr>
          <p:cNvSpPr txBox="1"/>
          <p:nvPr/>
        </p:nvSpPr>
        <p:spPr>
          <a:xfrm>
            <a:off x="4870746" y="433638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file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33FFF-EBFC-D143-A41B-10BBD57F707A}"/>
              </a:ext>
            </a:extLst>
          </p:cNvPr>
          <p:cNvSpPr txBox="1"/>
          <p:nvPr/>
        </p:nvSpPr>
        <p:spPr>
          <a:xfrm>
            <a:off x="5127204" y="4053959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permission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49832-790D-BA82-B83D-B8640DF150A6}"/>
              </a:ext>
            </a:extLst>
          </p:cNvPr>
          <p:cNvSpPr txBox="1"/>
          <p:nvPr/>
        </p:nvSpPr>
        <p:spPr>
          <a:xfrm>
            <a:off x="5393263" y="3727408"/>
            <a:ext cx="18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group permission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D4CD5-081A-4A55-D35C-3FCDB9993AAC}"/>
              </a:ext>
            </a:extLst>
          </p:cNvPr>
          <p:cNvSpPr txBox="1"/>
          <p:nvPr/>
        </p:nvSpPr>
        <p:spPr>
          <a:xfrm>
            <a:off x="5879509" y="348245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permission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599FA-8042-D05B-5864-1FF3F63D7C39}"/>
              </a:ext>
            </a:extLst>
          </p:cNvPr>
          <p:cNvSpPr txBox="1"/>
          <p:nvPr/>
        </p:nvSpPr>
        <p:spPr>
          <a:xfrm>
            <a:off x="6096000" y="3226096"/>
            <a:ext cx="14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# of </a:t>
            </a:r>
            <a:r>
              <a:rPr lang="en-US" dirty="0" err="1">
                <a:solidFill>
                  <a:srgbClr val="7030A0"/>
                </a:solidFill>
              </a:rPr>
              <a:t>hardlinks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45AF2-1768-482C-0404-3212715A805D}"/>
              </a:ext>
            </a:extLst>
          </p:cNvPr>
          <p:cNvSpPr txBox="1"/>
          <p:nvPr/>
        </p:nvSpPr>
        <p:spPr>
          <a:xfrm>
            <a:off x="6427252" y="2969443"/>
            <a:ext cx="13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774BB-A3E5-796A-0E7D-5DF112A2DB80}"/>
              </a:ext>
            </a:extLst>
          </p:cNvPr>
          <p:cNvSpPr txBox="1"/>
          <p:nvPr/>
        </p:nvSpPr>
        <p:spPr>
          <a:xfrm>
            <a:off x="6816074" y="2765476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BFDD"/>
                </a:solidFill>
              </a:rPr>
              <a:t>group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3E357-F79C-D2FB-851A-D67265636F03}"/>
              </a:ext>
            </a:extLst>
          </p:cNvPr>
          <p:cNvSpPr txBox="1"/>
          <p:nvPr/>
        </p:nvSpPr>
        <p:spPr>
          <a:xfrm>
            <a:off x="7363967" y="2580810"/>
            <a:ext cx="52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16212-3CC7-440E-CEFE-36F8EECD7094}"/>
              </a:ext>
            </a:extLst>
          </p:cNvPr>
          <p:cNvSpPr txBox="1"/>
          <p:nvPr/>
        </p:nvSpPr>
        <p:spPr>
          <a:xfrm>
            <a:off x="7931276" y="2374159"/>
            <a:ext cx="14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DB0B"/>
                </a:solidFill>
              </a:rPr>
              <a:t>last modified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DA8EF-BB36-9533-A650-BC74F1059577}"/>
              </a:ext>
            </a:extLst>
          </p:cNvPr>
          <p:cNvSpPr txBox="1"/>
          <p:nvPr/>
        </p:nvSpPr>
        <p:spPr>
          <a:xfrm>
            <a:off x="9226417" y="220532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7CF3"/>
                </a:solidFill>
              </a:rPr>
              <a:t>file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606712-4304-0181-DA10-88CBB683EC8B}"/>
              </a:ext>
            </a:extLst>
          </p:cNvPr>
          <p:cNvCxnSpPr>
            <a:cxnSpLocks/>
          </p:cNvCxnSpPr>
          <p:nvPr/>
        </p:nvCxnSpPr>
        <p:spPr>
          <a:xfrm flipH="1">
            <a:off x="4971668" y="2110154"/>
            <a:ext cx="29397" cy="218928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F4E4B-051A-36F9-B0A0-BAFD366BC283}"/>
              </a:ext>
            </a:extLst>
          </p:cNvPr>
          <p:cNvCxnSpPr/>
          <p:nvPr/>
        </p:nvCxnSpPr>
        <p:spPr>
          <a:xfrm>
            <a:off x="5247249" y="2110154"/>
            <a:ext cx="0" cy="194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854AE2-018D-8684-D8AC-B44DDA784C39}"/>
              </a:ext>
            </a:extLst>
          </p:cNvPr>
          <p:cNvCxnSpPr/>
          <p:nvPr/>
        </p:nvCxnSpPr>
        <p:spPr>
          <a:xfrm>
            <a:off x="5535637" y="2110154"/>
            <a:ext cx="0" cy="1709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159EBB-F358-5C41-EC20-A46C18A991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867508" y="2066826"/>
            <a:ext cx="12001" cy="160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DF3254-F7CF-0592-18CF-0DCE6DE3D286}"/>
              </a:ext>
            </a:extLst>
          </p:cNvPr>
          <p:cNvCxnSpPr>
            <a:cxnSpLocks/>
          </p:cNvCxnSpPr>
          <p:nvPr/>
        </p:nvCxnSpPr>
        <p:spPr>
          <a:xfrm>
            <a:off x="6581335" y="2057489"/>
            <a:ext cx="0" cy="10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DCB4EA-DF7C-F32A-E922-FD18082C2161}"/>
              </a:ext>
            </a:extLst>
          </p:cNvPr>
          <p:cNvCxnSpPr>
            <a:cxnSpLocks/>
          </p:cNvCxnSpPr>
          <p:nvPr/>
        </p:nvCxnSpPr>
        <p:spPr>
          <a:xfrm>
            <a:off x="6145238" y="2110154"/>
            <a:ext cx="0" cy="13006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6556FD-A1F4-F324-AD62-09AFF3A887CF}"/>
              </a:ext>
            </a:extLst>
          </p:cNvPr>
          <p:cNvCxnSpPr/>
          <p:nvPr/>
        </p:nvCxnSpPr>
        <p:spPr>
          <a:xfrm>
            <a:off x="6935372" y="2110154"/>
            <a:ext cx="0" cy="738554"/>
          </a:xfrm>
          <a:prstGeom prst="straightConnector1">
            <a:avLst/>
          </a:prstGeom>
          <a:ln>
            <a:solidFill>
              <a:srgbClr val="FFBF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5FC27C-987F-33CF-2813-8E73D1D08921}"/>
              </a:ext>
            </a:extLst>
          </p:cNvPr>
          <p:cNvCxnSpPr>
            <a:cxnSpLocks/>
          </p:cNvCxnSpPr>
          <p:nvPr/>
        </p:nvCxnSpPr>
        <p:spPr>
          <a:xfrm flipH="1">
            <a:off x="7544986" y="2110241"/>
            <a:ext cx="9378" cy="55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9E9B42-F928-0461-5A23-0418185B46E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544432" y="2110154"/>
            <a:ext cx="10498" cy="34559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267239-AA6A-DA4F-0AD7-056BE6B4C3DE}"/>
              </a:ext>
            </a:extLst>
          </p:cNvPr>
          <p:cNvCxnSpPr>
            <a:cxnSpLocks/>
          </p:cNvCxnSpPr>
          <p:nvPr/>
        </p:nvCxnSpPr>
        <p:spPr>
          <a:xfrm>
            <a:off x="9741877" y="2110154"/>
            <a:ext cx="0" cy="18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511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</a:t>
            </a:r>
            <a:r>
              <a:rPr lang="en-GB"/>
              <a:t>a file </a:t>
            </a:r>
            <a:r>
              <a:rPr lang="en-GB" dirty="0"/>
              <a:t>with the fake system time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8023860" y="5232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a fake timestamp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a timestamp </a:t>
            </a:r>
            <a:r>
              <a:rPr lang="en-GB"/>
              <a:t>from fakeTimes2.</a:t>
            </a:r>
            <a:r>
              <a:rPr lang="en-GB" dirty="0"/>
              <a:t>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154-A468-467F-A124-4A23F3E1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someone faked timestamps. How can you automatically detect the fake timestamps?</a:t>
            </a:r>
          </a:p>
          <a:p>
            <a:r>
              <a:rPr lang="en-US" dirty="0"/>
              <a:t>Can AI approach solve the problem? </a:t>
            </a:r>
          </a:p>
          <a:p>
            <a:r>
              <a:rPr lang="en-US" dirty="0"/>
              <a:t>I will hire a student to work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22464</TotalTime>
  <Words>1207</Words>
  <Application>Microsoft Office PowerPoint</Application>
  <PresentationFormat>Widescreen</PresentationFormat>
  <Paragraphs>176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Google Sans</vt:lpstr>
      <vt:lpstr>Arial</vt:lpstr>
      <vt:lpstr>Arial Rounded MT Bold</vt:lpstr>
      <vt:lpstr>Calibri</vt:lpstr>
      <vt:lpstr>Calibri Light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PowerPoint Presentation</vt:lpstr>
      <vt:lpstr>Can you recreate the file changing history?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Find files that were last  accessed less than n*24 hours ago</vt:lpstr>
      <vt:lpstr>PowerPoint Presentation</vt:lpstr>
      <vt:lpstr>Find files that were modified/changed less than n*24 hours ago</vt:lpstr>
      <vt:lpstr>Find files that size that is great than 10MB </vt:lpstr>
      <vt:lpstr>Find files that size between 10MB and 300MB</vt:lpstr>
      <vt:lpstr>PowerPoint Presentation</vt:lpstr>
      <vt:lpstr>Find files that size between 20 – 40 bytes</vt:lpstr>
      <vt:lpstr>Find Particular Files of User</vt:lpstr>
      <vt:lpstr>Why should not trust search results?</vt:lpstr>
      <vt:lpstr>Set a fake [amc]time by changing system time</vt:lpstr>
      <vt:lpstr>PowerPoint Presentation</vt:lpstr>
      <vt:lpstr>Set a fake time using touch -t</vt:lpstr>
      <vt:lpstr>PowerPoint Presentation</vt:lpstr>
      <vt:lpstr>Copy a fake timestamp -r</vt:lpstr>
      <vt:lpstr>Anti-anti-forensics</vt:lpstr>
      <vt:lpstr>A small research project (extra credits)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2022-10-31T22:50:13Z</dcterms:modified>
</cp:coreProperties>
</file>